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handoutMasterIdLst>
    <p:handoutMasterId r:id="rId40"/>
  </p:handoutMasterIdLst>
  <p:sldIdLst>
    <p:sldId id="286" r:id="rId2"/>
    <p:sldId id="274" r:id="rId3"/>
    <p:sldId id="280" r:id="rId4"/>
    <p:sldId id="282" r:id="rId5"/>
    <p:sldId id="283" r:id="rId6"/>
    <p:sldId id="436" r:id="rId7"/>
    <p:sldId id="313" r:id="rId8"/>
    <p:sldId id="445" r:id="rId9"/>
    <p:sldId id="416" r:id="rId10"/>
    <p:sldId id="417" r:id="rId11"/>
    <p:sldId id="418" r:id="rId12"/>
    <p:sldId id="419" r:id="rId13"/>
    <p:sldId id="437" r:id="rId14"/>
    <p:sldId id="438" r:id="rId15"/>
    <p:sldId id="439" r:id="rId16"/>
    <p:sldId id="440" r:id="rId17"/>
    <p:sldId id="420" r:id="rId18"/>
    <p:sldId id="421" r:id="rId19"/>
    <p:sldId id="422" r:id="rId20"/>
    <p:sldId id="423" r:id="rId21"/>
    <p:sldId id="424" r:id="rId22"/>
    <p:sldId id="425" r:id="rId23"/>
    <p:sldId id="452" r:id="rId24"/>
    <p:sldId id="453" r:id="rId25"/>
    <p:sldId id="454" r:id="rId26"/>
    <p:sldId id="455" r:id="rId27"/>
    <p:sldId id="430" r:id="rId28"/>
    <p:sldId id="329" r:id="rId29"/>
    <p:sldId id="295" r:id="rId30"/>
    <p:sldId id="434" r:id="rId31"/>
    <p:sldId id="433" r:id="rId32"/>
    <p:sldId id="432" r:id="rId33"/>
    <p:sldId id="435" r:id="rId34"/>
    <p:sldId id="431" r:id="rId35"/>
    <p:sldId id="411" r:id="rId36"/>
    <p:sldId id="393" r:id="rId37"/>
    <p:sldId id="395" r:id="rId38"/>
    <p:sldId id="396" r:id="rId3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4EC"/>
    <a:srgbClr val="4472C4"/>
    <a:srgbClr val="9F9F9F"/>
    <a:srgbClr val="EFEFEF"/>
    <a:srgbClr val="FFA133"/>
    <a:srgbClr val="D4E6F0"/>
    <a:srgbClr val="818285"/>
    <a:srgbClr val="007A55"/>
    <a:srgbClr val="4AB957"/>
    <a:srgbClr val="4694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C74431-F4E1-4F57-B483-DB8DE747ED2C}" v="36" dt="2024-06-27T04:55:55.2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1" autoAdjust="0"/>
    <p:restoredTop sz="94660"/>
  </p:normalViewPr>
  <p:slideViewPr>
    <p:cSldViewPr snapToGrid="0">
      <p:cViewPr varScale="1">
        <p:scale>
          <a:sx n="79" d="100"/>
          <a:sy n="79" d="100"/>
        </p:scale>
        <p:origin x="787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00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C04981D1-60A3-4C23-AA35-D239D474EB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F638AA6-182D-4EBB-AAED-331940661E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C765A-6DA2-4716-8320-FB22E9C2AA98}" type="datetimeFigureOut">
              <a:rPr lang="ko-KR" altLang="en-US" smtClean="0"/>
              <a:t>2024-06-27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107370F-2EC6-4B75-8BAB-0152F25A6A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D12A0E7-F63D-47C3-AE58-39292100E8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A4A1E6-33FE-408D-BF90-3863260F76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061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9.png"/><Relationship Id="rId5" Type="http://schemas.openxmlformats.org/officeDocument/2006/relationships/image" Target="../media/image41.png"/><Relationship Id="rId4" Type="http://schemas.openxmlformats.org/officeDocument/2006/relationships/image" Target="../media/image1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2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8.w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8.w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8.w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8.w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9C737D6A-E501-92A6-EDD5-E02AADBB12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17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25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20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80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91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64554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053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6996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85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E35F981-A9E6-ACF9-5505-96B8241D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80" y="1040400"/>
            <a:ext cx="11124000" cy="507946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0163613-DC2C-7E25-DFCD-06048795080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D4D536A9-5556-4822-9316-014A39EC3BCC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C5DC2589-D897-2139-2126-207EB0BA7AC7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0" name="그림 9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B10A3FB6-4DB2-5214-BA64-CAB67F060C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3682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A81C425-9B0D-BC37-31C7-D6B30B92F7F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0" y="1040400"/>
            <a:ext cx="11124000" cy="50794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25C8D87-AAA4-9444-3051-B403E17179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492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986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움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BFD9195B-BB40-7BDE-0D2A-A0343AA94C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0" y="1040400"/>
            <a:ext cx="11124000" cy="50794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EF2C0F82-494E-A16B-A32D-9108DE2D9D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24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76428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98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12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162184"/>
            <a:ext cx="2686587" cy="507968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F329347-4A2F-535F-910F-4BC431A67A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71588"/>
            <a:ext cx="2148141" cy="398564"/>
          </a:xfrm>
          <a:prstGeom prst="rect">
            <a:avLst/>
          </a:prstGeom>
        </p:spPr>
      </p:pic>
      <p:pic>
        <p:nvPicPr>
          <p:cNvPr id="17" name="그림 16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F150F843-2619-D8D4-55DC-69DA8BF977C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930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162184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09425F4-C752-1EEA-6FE8-A70BF1F840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71588"/>
            <a:ext cx="2148141" cy="398564"/>
          </a:xfrm>
          <a:prstGeom prst="rect">
            <a:avLst/>
          </a:prstGeom>
        </p:spPr>
      </p:pic>
      <p:pic>
        <p:nvPicPr>
          <p:cNvPr id="5" name="그림 4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F33503E1-4EDB-BBEE-D894-3533C96CCA6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196F951-A11A-6BCB-9C6A-EF640A1D2BA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543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158952"/>
            <a:ext cx="2709637" cy="511200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F3A6126D-2474-2062-1EB8-4ACDF10B2C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71588"/>
            <a:ext cx="2148141" cy="398564"/>
          </a:xfrm>
          <a:prstGeom prst="rect">
            <a:avLst/>
          </a:prstGeom>
        </p:spPr>
      </p:pic>
      <p:pic>
        <p:nvPicPr>
          <p:cNvPr id="6" name="그림 5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14557AF8-57FF-A6BE-AA76-04723E809F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7" name="그림 6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15B90AAA-CFF9-F8BD-1627-943009CEDF5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165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162207"/>
            <a:ext cx="2764727" cy="507945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43D44CF8-C015-56F6-4AE5-90B89DEF78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71588"/>
            <a:ext cx="2148141" cy="398564"/>
          </a:xfrm>
          <a:prstGeom prst="rect">
            <a:avLst/>
          </a:prstGeom>
        </p:spPr>
      </p:pic>
      <p:pic>
        <p:nvPicPr>
          <p:cNvPr id="5" name="그림 4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03BCD938-F7F5-FB43-73B9-1F8583A103C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7" name="그림 6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E56A68E5-4004-8E47-AA55-BB6C94FBF42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456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5" name="그림 4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F33503E1-4EDB-BBEE-D894-3533C96CCA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196F951-A11A-6BCB-9C6A-EF640A1D2BA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24F471B-CA9B-D13F-A0AA-C0CB389DC9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88750"/>
            <a:ext cx="2043840" cy="38140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6827B7F3-A241-798B-40A1-79CA8899C8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162184"/>
            <a:ext cx="1597460" cy="5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894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6" name="그림 5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14557AF8-57FF-A6BE-AA76-04723E809F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7" name="그림 6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15B90AAA-CFF9-F8BD-1627-943009CEDF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A1B3AB0-D65E-826D-7463-DF3B0FF823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88750"/>
            <a:ext cx="2043840" cy="38140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F893414-2FCC-B078-17D9-6B5A779032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162183"/>
            <a:ext cx="1601910" cy="5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5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771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5" name="그림 4" descr="스크린샷, 직사각형, 프레임이(가) 표시된 사진&#10;&#10;자동 생성된 설명">
            <a:extLst>
              <a:ext uri="{FF2B5EF4-FFF2-40B4-BE49-F238E27FC236}">
                <a16:creationId xmlns:a16="http://schemas.microsoft.com/office/drawing/2014/main" id="{03BCD938-F7F5-FB43-73B9-1F8583A103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95" y="1670152"/>
            <a:ext cx="11124515" cy="4724109"/>
          </a:xfrm>
          <a:prstGeom prst="rect">
            <a:avLst/>
          </a:prstGeom>
        </p:spPr>
      </p:pic>
      <p:pic>
        <p:nvPicPr>
          <p:cNvPr id="7" name="그림 6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E56A68E5-4004-8E47-AA55-BB6C94FBF42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27" y="925945"/>
            <a:ext cx="1365748" cy="381401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940F360-AED9-8CCF-D463-CA8CE3FAFE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000" y="1288750"/>
            <a:ext cx="2043840" cy="381401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CA8343DD-4FB1-ECA6-6CEC-55136D1D5376}"/>
              </a:ext>
            </a:extLst>
          </p:cNvPr>
          <p:cNvPicPr>
            <a:picLocks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158951"/>
            <a:ext cx="1621519" cy="5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849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480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978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836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416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230203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6105369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7710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38759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76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304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06301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895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566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833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832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881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6038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5039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33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206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91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8399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240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04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49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076935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37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79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4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291735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8572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79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231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9" r:id="rId2"/>
    <p:sldLayoutId id="2147483673" r:id="rId3"/>
    <p:sldLayoutId id="2147483711" r:id="rId4"/>
    <p:sldLayoutId id="2147483693" r:id="rId5"/>
    <p:sldLayoutId id="2147483676" r:id="rId6"/>
    <p:sldLayoutId id="2147483691" r:id="rId7"/>
    <p:sldLayoutId id="2147483690" r:id="rId8"/>
    <p:sldLayoutId id="2147483660" r:id="rId9"/>
    <p:sldLayoutId id="2147483707" r:id="rId10"/>
    <p:sldLayoutId id="2147483708" r:id="rId11"/>
    <p:sldLayoutId id="2147483709" r:id="rId12"/>
    <p:sldLayoutId id="2147483710" r:id="rId13"/>
    <p:sldLayoutId id="2147483669" r:id="rId14"/>
    <p:sldLayoutId id="2147483721" r:id="rId15"/>
    <p:sldLayoutId id="2147483670" r:id="rId16"/>
    <p:sldLayoutId id="2147483671" r:id="rId17"/>
    <p:sldLayoutId id="2147483726" r:id="rId18"/>
    <p:sldLayoutId id="2147483727" r:id="rId19"/>
    <p:sldLayoutId id="2147483728" r:id="rId20"/>
    <p:sldLayoutId id="2147483712" r:id="rId21"/>
    <p:sldLayoutId id="2147483713" r:id="rId22"/>
    <p:sldLayoutId id="2147483672" r:id="rId23"/>
    <p:sldLayoutId id="2147483681" r:id="rId24"/>
    <p:sldLayoutId id="2147483682" r:id="rId25"/>
    <p:sldLayoutId id="2147483666" r:id="rId26"/>
    <p:sldLayoutId id="2147483683" r:id="rId27"/>
    <p:sldLayoutId id="2147483723" r:id="rId28"/>
    <p:sldLayoutId id="2147483724" r:id="rId29"/>
    <p:sldLayoutId id="2147483725" r:id="rId30"/>
    <p:sldLayoutId id="2147483714" r:id="rId31"/>
    <p:sldLayoutId id="2147483715" r:id="rId32"/>
    <p:sldLayoutId id="2147483717" r:id="rId33"/>
    <p:sldLayoutId id="2147483718" r:id="rId34"/>
    <p:sldLayoutId id="2147483667" r:id="rId35"/>
    <p:sldLayoutId id="2147483698" r:id="rId36"/>
    <p:sldLayoutId id="2147483700" r:id="rId37"/>
    <p:sldLayoutId id="2147483701" r:id="rId38"/>
    <p:sldLayoutId id="2147483702" r:id="rId39"/>
    <p:sldLayoutId id="2147483703" r:id="rId40"/>
    <p:sldLayoutId id="2147483704" r:id="rId41"/>
    <p:sldLayoutId id="2147483677" r:id="rId42"/>
    <p:sldLayoutId id="2147483699" r:id="rId43"/>
    <p:sldLayoutId id="2147483650" r:id="rId44"/>
    <p:sldLayoutId id="2147483692" r:id="rId45"/>
    <p:sldLayoutId id="2147483685" r:id="rId46"/>
    <p:sldLayoutId id="2147483686" r:id="rId47"/>
    <p:sldLayoutId id="2147483687" r:id="rId48"/>
    <p:sldLayoutId id="2147483719" r:id="rId49"/>
    <p:sldLayoutId id="2147483720" r:id="rId50"/>
    <p:sldLayoutId id="2147483688" r:id="rId51"/>
    <p:sldLayoutId id="2147483706" r:id="rId52"/>
    <p:sldLayoutId id="2147483705" r:id="rId53"/>
    <p:sldLayoutId id="2147483684" r:id="rId5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9.png"/><Relationship Id="rId4" Type="http://schemas.openxmlformats.org/officeDocument/2006/relationships/image" Target="../media/image9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8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9.png"/><Relationship Id="rId4" Type="http://schemas.openxmlformats.org/officeDocument/2006/relationships/image" Target="../media/image9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8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5.png"/><Relationship Id="rId4" Type="http://schemas.openxmlformats.org/officeDocument/2006/relationships/hyperlink" Target="&#52488;&#46321;_&#44284;&#54617;%204-2_1&#45800;&#50896;-3~4&#52264;&#49884;_&#44060;&#45392;%20&#50689;&#49345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8.xml"/><Relationship Id="rId5" Type="http://schemas.openxmlformats.org/officeDocument/2006/relationships/slide" Target="slide34.xml"/><Relationship Id="rId4" Type="http://schemas.openxmlformats.org/officeDocument/2006/relationships/image" Target="../media/image9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8.xml"/><Relationship Id="rId5" Type="http://schemas.openxmlformats.org/officeDocument/2006/relationships/slide" Target="slide30.xml"/><Relationship Id="rId4" Type="http://schemas.openxmlformats.org/officeDocument/2006/relationships/image" Target="../media/image11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52488;&#46321;_&#44284;&#54617;%204-2_1&#45800;&#50896;-3~4&#52264;&#49884;_&#46020;&#50880;%20&#50689;&#49345;.mp4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id="{938FF4D8-DD2D-71C8-BFE2-2DB1BAC5C4B4}"/>
              </a:ext>
            </a:extLst>
          </p:cNvPr>
          <p:cNvGrpSpPr/>
          <p:nvPr/>
        </p:nvGrpSpPr>
        <p:grpSpPr>
          <a:xfrm>
            <a:off x="1329101" y="1966552"/>
            <a:ext cx="9666747" cy="2997795"/>
            <a:chOff x="1945851" y="1755818"/>
            <a:chExt cx="9666747" cy="2997795"/>
          </a:xfrm>
        </p:grpSpPr>
        <p:pic>
          <p:nvPicPr>
            <p:cNvPr id="10" name="그림 9" descr="클립아트, 일러스트레이션, 만화 영화, 애니메이션이(가) 표시된 사진&#10;&#10;자동 생성된 설명">
              <a:extLst>
                <a:ext uri="{FF2B5EF4-FFF2-40B4-BE49-F238E27FC236}">
                  <a16:creationId xmlns:a16="http://schemas.microsoft.com/office/drawing/2014/main" id="{D5985D76-7359-BCDE-FB65-5DCD5E4C6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51" y="1755818"/>
              <a:ext cx="2765642" cy="297924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E9E5B07-6234-4C68-AA46-075AD143E50F}"/>
                </a:ext>
              </a:extLst>
            </p:cNvPr>
            <p:cNvSpPr txBox="1"/>
            <p:nvPr/>
          </p:nvSpPr>
          <p:spPr>
            <a:xfrm>
              <a:off x="4640892" y="1891291"/>
              <a:ext cx="697170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spc="-150" dirty="0">
                  <a:latin typeface="+mn-ea"/>
                </a:rPr>
                <a:t>여러 날 동안 보이는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달의 모양은 어떻게 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바뀔까요</a:t>
              </a:r>
              <a:r>
                <a:rPr lang="en-US" altLang="ko-KR" sz="6000" b="1" spc="-150" dirty="0">
                  <a:latin typeface="+mn-ea"/>
                </a:rPr>
                <a:t>?</a:t>
              </a:r>
              <a:endParaRPr lang="ko-KR" altLang="en-US" sz="6000" b="1" spc="-150" dirty="0">
                <a:latin typeface="+mn-ea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FD0D56E-A778-48EF-BBD0-940430BA5B42}"/>
                </a:ext>
              </a:extLst>
            </p:cNvPr>
            <p:cNvSpPr txBox="1"/>
            <p:nvPr/>
          </p:nvSpPr>
          <p:spPr>
            <a:xfrm>
              <a:off x="2851742" y="2783843"/>
              <a:ext cx="14020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400" b="1" spc="-15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ko-KR" altLang="en-US" sz="64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26CBB6F2-A9B6-C80F-7C44-1B0F226EBAE3}"/>
              </a:ext>
            </a:extLst>
          </p:cNvPr>
          <p:cNvGrpSpPr/>
          <p:nvPr/>
        </p:nvGrpSpPr>
        <p:grpSpPr>
          <a:xfrm>
            <a:off x="6320663" y="5957603"/>
            <a:ext cx="2376042" cy="412142"/>
            <a:chOff x="6325136" y="5916000"/>
            <a:chExt cx="2376042" cy="412142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A963F8-F6F1-12CF-4A39-C44CE215AE4B}"/>
                </a:ext>
              </a:extLst>
            </p:cNvPr>
            <p:cNvSpPr txBox="1"/>
            <p:nvPr/>
          </p:nvSpPr>
          <p:spPr>
            <a:xfrm>
              <a:off x="7040146" y="5916000"/>
              <a:ext cx="16610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18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ko-KR" altLang="en-US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en-US" altLang="ko-KR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ln w="1270">
                    <a:noFill/>
                  </a:ln>
                  <a:solidFill>
                    <a:srgbClr val="007A55"/>
                  </a:solidFill>
                  <a:latin typeface="+mn-ea"/>
                </a:rPr>
                <a:t>21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F4CDB82-8A02-8F6F-D65E-1A0A3519F273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70E5EC6-73CB-B3B9-ADE7-585415828673}"/>
              </a:ext>
            </a:extLst>
          </p:cNvPr>
          <p:cNvGrpSpPr/>
          <p:nvPr/>
        </p:nvGrpSpPr>
        <p:grpSpPr>
          <a:xfrm>
            <a:off x="8796381" y="5960110"/>
            <a:ext cx="2829446" cy="400110"/>
            <a:chOff x="8781800" y="5686732"/>
            <a:chExt cx="2829446" cy="4001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B023FA-9B1A-873C-981E-008CECAC93C5}"/>
                </a:ext>
              </a:extLst>
            </p:cNvPr>
            <p:cNvSpPr txBox="1"/>
            <p:nvPr/>
          </p:nvSpPr>
          <p:spPr>
            <a:xfrm>
              <a:off x="10084866" y="5686732"/>
              <a:ext cx="15263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9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ko-KR" altLang="en-US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en-US" altLang="ko-KR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dirty="0">
                  <a:ln w="1270">
                    <a:noFill/>
                  </a:ln>
                  <a:solidFill>
                    <a:srgbClr val="4AB957"/>
                  </a:solidFill>
                </a:rPr>
                <a:t>11</a:t>
              </a:r>
              <a:r>
                <a:rPr lang="en-US" altLang="ko-KR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003207B-9961-1B0C-15A9-2F905D60A690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313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672569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6" y="1249297"/>
            <a:ext cx="5287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야외에서 여러 날 동안 보이는 달의 모양 관찰하기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0" y="1817948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여러 날 동안 보이는 달의 모양을 관찰해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7086AD21-5261-6505-15A8-CBAFFFDA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835276" y="3601672"/>
            <a:ext cx="6423660" cy="803795"/>
          </a:xfrm>
          <a:prstGeom prst="rect">
            <a:avLst/>
          </a:prstGeom>
        </p:spPr>
      </p:pic>
      <p:pic>
        <p:nvPicPr>
          <p:cNvPr id="4" name="그림 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F17CB0EF-4748-2DC4-F263-75C98CB9E7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6222650-4B7A-9A2F-F836-9D0C5A7CB3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487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그룹 29">
            <a:extLst>
              <a:ext uri="{FF2B5EF4-FFF2-40B4-BE49-F238E27FC236}">
                <a16:creationId xmlns:a16="http://schemas.microsoft.com/office/drawing/2014/main" id="{2EECB2EB-E736-7053-08FD-4FB075A29122}"/>
              </a:ext>
            </a:extLst>
          </p:cNvPr>
          <p:cNvGrpSpPr/>
          <p:nvPr/>
        </p:nvGrpSpPr>
        <p:grpSpPr>
          <a:xfrm>
            <a:off x="784245" y="358816"/>
            <a:ext cx="10623509" cy="5879939"/>
            <a:chOff x="784245" y="358816"/>
            <a:chExt cx="10623509" cy="5879939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EEF11B2C-F340-0103-1764-2AE13AD0A053}"/>
                </a:ext>
              </a:extLst>
            </p:cNvPr>
            <p:cNvGrpSpPr/>
            <p:nvPr/>
          </p:nvGrpSpPr>
          <p:grpSpPr>
            <a:xfrm>
              <a:off x="784245" y="358816"/>
              <a:ext cx="10623509" cy="5879939"/>
              <a:chOff x="784245" y="335666"/>
              <a:chExt cx="10623509" cy="5879939"/>
            </a:xfrm>
          </p:grpSpPr>
          <p:pic>
            <p:nvPicPr>
              <p:cNvPr id="4" name="그림 3">
                <a:extLst>
                  <a:ext uri="{FF2B5EF4-FFF2-40B4-BE49-F238E27FC236}">
                    <a16:creationId xmlns:a16="http://schemas.microsoft.com/office/drawing/2014/main" id="{0ACD583A-C4CA-D546-691A-2A1F087DDE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84245" y="335666"/>
                <a:ext cx="10623509" cy="5879939"/>
              </a:xfrm>
              <a:prstGeom prst="rect">
                <a:avLst/>
              </a:prstGeom>
            </p:spPr>
          </p:pic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17126B87-CBB6-FD18-1522-9FB3CB346C35}"/>
                  </a:ext>
                </a:extLst>
              </p:cNvPr>
              <p:cNvSpPr/>
              <p:nvPr/>
            </p:nvSpPr>
            <p:spPr>
              <a:xfrm>
                <a:off x="1207666" y="2121273"/>
                <a:ext cx="9958173" cy="2024472"/>
              </a:xfrm>
              <a:prstGeom prst="rect">
                <a:avLst/>
              </a:prstGeom>
              <a:solidFill>
                <a:srgbClr val="FCF4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직사각형 9">
                <a:extLst>
                  <a:ext uri="{FF2B5EF4-FFF2-40B4-BE49-F238E27FC236}">
                    <a16:creationId xmlns:a16="http://schemas.microsoft.com/office/drawing/2014/main" id="{AEE1486D-B508-E767-80BC-239346DD67BE}"/>
                  </a:ext>
                </a:extLst>
              </p:cNvPr>
              <p:cNvSpPr/>
              <p:nvPr/>
            </p:nvSpPr>
            <p:spPr>
              <a:xfrm>
                <a:off x="10830559" y="1436426"/>
                <a:ext cx="335280" cy="3938214"/>
              </a:xfrm>
              <a:prstGeom prst="rect">
                <a:avLst/>
              </a:prstGeom>
              <a:solidFill>
                <a:srgbClr val="FCF4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663DD8AE-6842-3DE5-3495-E36C58BFCF21}"/>
                </a:ext>
              </a:extLst>
            </p:cNvPr>
            <p:cNvGrpSpPr/>
            <p:nvPr/>
          </p:nvGrpSpPr>
          <p:grpSpPr>
            <a:xfrm>
              <a:off x="965751" y="1588826"/>
              <a:ext cx="10200088" cy="4399286"/>
              <a:chOff x="965751" y="1436426"/>
              <a:chExt cx="10200088" cy="4399286"/>
            </a:xfrm>
          </p:grpSpPr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D8B16BC8-FD93-ECB8-DEF3-0DC3E41F86DA}"/>
                  </a:ext>
                </a:extLst>
              </p:cNvPr>
              <p:cNvSpPr/>
              <p:nvPr/>
            </p:nvSpPr>
            <p:spPr>
              <a:xfrm>
                <a:off x="1207666" y="2121273"/>
                <a:ext cx="9958173" cy="2024472"/>
              </a:xfrm>
              <a:prstGeom prst="rect">
                <a:avLst/>
              </a:prstGeom>
              <a:solidFill>
                <a:srgbClr val="FCF4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2034AE4E-3425-6779-48A4-EAC7B5E40DCD}"/>
                  </a:ext>
                </a:extLst>
              </p:cNvPr>
              <p:cNvSpPr/>
              <p:nvPr/>
            </p:nvSpPr>
            <p:spPr>
              <a:xfrm>
                <a:off x="10830559" y="1436426"/>
                <a:ext cx="335280" cy="3938214"/>
              </a:xfrm>
              <a:prstGeom prst="rect">
                <a:avLst/>
              </a:prstGeom>
              <a:solidFill>
                <a:srgbClr val="FCF4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직사각형 19">
                <a:extLst>
                  <a:ext uri="{FF2B5EF4-FFF2-40B4-BE49-F238E27FC236}">
                    <a16:creationId xmlns:a16="http://schemas.microsoft.com/office/drawing/2014/main" id="{82AB023B-7648-63C4-E66E-4B98464BD5B6}"/>
                  </a:ext>
                </a:extLst>
              </p:cNvPr>
              <p:cNvSpPr/>
              <p:nvPr/>
            </p:nvSpPr>
            <p:spPr>
              <a:xfrm>
                <a:off x="965751" y="4067893"/>
                <a:ext cx="10018583" cy="1767819"/>
              </a:xfrm>
              <a:prstGeom prst="rect">
                <a:avLst/>
              </a:prstGeom>
              <a:solidFill>
                <a:srgbClr val="FCF4E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A181147-ED0D-D676-D5BE-4D7987F17683}"/>
                </a:ext>
              </a:extLst>
            </p:cNvPr>
            <p:cNvSpPr txBox="1"/>
            <p:nvPr/>
          </p:nvSpPr>
          <p:spPr>
            <a:xfrm>
              <a:off x="1204400" y="2093280"/>
              <a:ext cx="9779934" cy="1969770"/>
            </a:xfrm>
            <a:prstGeom prst="rect">
              <a:avLst/>
            </a:prstGeom>
            <a:solidFill>
              <a:srgbClr val="FCF4EC"/>
            </a:solidFill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ko-KR" altLang="en-US" spc="-150" dirty="0"/>
                <a:t>같은 장소에서 관찰합니다</a:t>
              </a:r>
              <a:r>
                <a:rPr lang="en-US" altLang="ko-KR" spc="-150" dirty="0"/>
                <a:t>.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ko-KR" altLang="en-US" spc="-150" dirty="0"/>
                <a:t>나침반으로 남쪽 방향을 찾고</a:t>
              </a:r>
              <a:r>
                <a:rPr lang="en-US" altLang="ko-KR" spc="-150" dirty="0"/>
                <a:t>, </a:t>
              </a:r>
              <a:r>
                <a:rPr lang="ko-KR" altLang="en-US" spc="-150" dirty="0"/>
                <a:t>남쪽을 향해 서서 관찰합니다</a:t>
              </a:r>
              <a:r>
                <a:rPr lang="en-US" altLang="ko-KR" spc="-150" dirty="0"/>
                <a:t>.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ko-KR" altLang="en-US" spc="-150" dirty="0"/>
                <a:t>달을 직접 관찰하지 못했을 경우와 음력 </a:t>
              </a:r>
              <a:r>
                <a:rPr lang="en-US" altLang="ko-KR" spc="-150" dirty="0"/>
                <a:t>15 </a:t>
              </a:r>
              <a:r>
                <a:rPr lang="ko-KR" altLang="en-US" spc="-150" dirty="0"/>
                <a:t>일 이후에는 천체 관측 프로그램으로 관찰합니다</a:t>
              </a:r>
              <a:r>
                <a:rPr lang="en-US" altLang="ko-KR" spc="-150" dirty="0"/>
                <a:t>.</a:t>
              </a:r>
              <a:endParaRPr lang="ko-KR" altLang="en-US" spc="-150" dirty="0"/>
            </a:p>
          </p:txBody>
        </p: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DE189559-AE99-ADC7-AF7F-DAD3AD25D9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969" t="68569" r="80798" b="21377"/>
            <a:stretch/>
          </p:blipFill>
          <p:spPr>
            <a:xfrm>
              <a:off x="1129752" y="4017458"/>
              <a:ext cx="1724629" cy="561373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0F29CA-C131-A0C5-B06B-C7ADB7166B8A}"/>
                </a:ext>
              </a:extLst>
            </p:cNvPr>
            <p:cNvSpPr txBox="1"/>
            <p:nvPr/>
          </p:nvSpPr>
          <p:spPr>
            <a:xfrm>
              <a:off x="1204400" y="4563547"/>
              <a:ext cx="9675725" cy="1538883"/>
            </a:xfrm>
            <a:prstGeom prst="rect">
              <a:avLst/>
            </a:prstGeom>
            <a:solidFill>
              <a:srgbClr val="FCF4EC"/>
            </a:solidFill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ko-KR" altLang="en-US" spc="-150" dirty="0"/>
                <a:t>달을 직접 관찰할 때에는 보호자와 함께 관찰합니다</a:t>
              </a:r>
              <a:r>
                <a:rPr lang="en-US" altLang="ko-KR" spc="-150" dirty="0"/>
                <a:t>.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ko-KR" altLang="en-US" spc="-150" dirty="0"/>
                <a:t>밤에 너무 늦은 시각까지 관찰하지 않습니다</a:t>
              </a:r>
              <a:r>
                <a:rPr lang="en-US" altLang="ko-KR" spc="-150" dirty="0"/>
                <a:t>.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ko-KR" altLang="en-US" spc="-150" dirty="0"/>
                <a:t>밤에 관찰할 때 손전등과 겉옷을 준비합니다</a:t>
              </a:r>
              <a:r>
                <a:rPr lang="en-US" altLang="ko-KR" spc="-150" dirty="0"/>
                <a:t>.</a:t>
              </a:r>
              <a:endParaRPr lang="ko-KR" altLang="en-US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3059199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672569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6" y="1249297"/>
            <a:ext cx="5287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야외에서 여러 날 동안 보이는 달의 모양 관찰하기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1" y="1817948"/>
            <a:ext cx="9351032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관찰한 달의 모양을 달의 모양 변화 </a:t>
            </a:r>
            <a:r>
              <a:rPr lang="ko-KR" altLang="en-US" sz="3000" spc="-150" dirty="0" err="1"/>
              <a:t>붙임딱지를</a:t>
            </a:r>
            <a:r>
              <a:rPr lang="ko-KR" altLang="en-US" sz="3000" spc="-150" dirty="0"/>
              <a:t> 이용하여 보고서로 정리해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6E84B27-4A56-BC2C-B033-2BD41A7575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28754" y="3894355"/>
            <a:ext cx="6734493" cy="91113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91E9AC9-5A73-041A-32F2-A003C9D47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3" y="4216400"/>
            <a:ext cx="1753670" cy="1983462"/>
          </a:xfrm>
          <a:prstGeom prst="rect">
            <a:avLst/>
          </a:prstGeom>
        </p:spPr>
      </p:pic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DC45720B-DB7A-AC37-EC50-A63DBCB747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85D9E47A-95A1-3027-F610-6EE587A0DA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54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DAB0E1C3-8945-2227-998F-90D56A3CB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12353"/>
            <a:ext cx="10309005" cy="5465848"/>
          </a:xfrm>
          <a:prstGeom prst="rect">
            <a:avLst/>
          </a:prstGeom>
        </p:spPr>
      </p:pic>
      <p:pic>
        <p:nvPicPr>
          <p:cNvPr id="9" name="그림 8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AB3465E3-BAFF-A91B-2847-29B1AF5A2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3" y="3086100"/>
            <a:ext cx="444500" cy="685800"/>
          </a:xfrm>
          <a:prstGeom prst="rect">
            <a:avLst/>
          </a:prstGeom>
        </p:spPr>
      </p:pic>
      <p:pic>
        <p:nvPicPr>
          <p:cNvPr id="10" name="그림 9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D37F96-43AB-B776-CA1B-27C86688C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9EF7871F-9A56-FEB2-DEFD-D647B7BFCC26}"/>
              </a:ext>
            </a:extLst>
          </p:cNvPr>
          <p:cNvGrpSpPr/>
          <p:nvPr/>
        </p:nvGrpSpPr>
        <p:grpSpPr>
          <a:xfrm>
            <a:off x="1193683" y="1727466"/>
            <a:ext cx="9687366" cy="3732941"/>
            <a:chOff x="1212733" y="1727466"/>
            <a:chExt cx="9687366" cy="3732941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B50A574C-5E35-D6C4-0899-AE12A4F59DD0}"/>
                </a:ext>
              </a:extLst>
            </p:cNvPr>
            <p:cNvGrpSpPr/>
            <p:nvPr/>
          </p:nvGrpSpPr>
          <p:grpSpPr>
            <a:xfrm>
              <a:off x="1212733" y="1727466"/>
              <a:ext cx="9687366" cy="2239128"/>
              <a:chOff x="1212733" y="1727466"/>
              <a:chExt cx="9687366" cy="2239128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F5273FD9-76C8-120C-70BE-20BDCC80A50D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1" name="사각형: 둥근 모서리 10">
                <a:extLst>
                  <a:ext uri="{FF2B5EF4-FFF2-40B4-BE49-F238E27FC236}">
                    <a16:creationId xmlns:a16="http://schemas.microsoft.com/office/drawing/2014/main" id="{4E0881B8-E2FF-BBC9-707C-A092A4EF3BAE}"/>
                  </a:ext>
                </a:extLst>
              </p:cNvPr>
              <p:cNvSpPr/>
              <p:nvPr/>
            </p:nvSpPr>
            <p:spPr>
              <a:xfrm>
                <a:off x="8570291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7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B00BED95-886E-005A-6C33-15AF1BE0D61F}"/>
                  </a:ext>
                </a:extLst>
              </p:cNvPr>
              <p:cNvSpPr/>
              <p:nvPr/>
            </p:nvSpPr>
            <p:spPr>
              <a:xfrm>
                <a:off x="1212733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2AC86007-768A-294D-B768-D990A934CCF0}"/>
                  </a:ext>
                </a:extLst>
              </p:cNvPr>
              <p:cNvSpPr/>
              <p:nvPr/>
            </p:nvSpPr>
            <p:spPr>
              <a:xfrm>
                <a:off x="2531884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3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6E347B55-C121-E016-FE6F-177D7C767846}"/>
                  </a:ext>
                </a:extLst>
              </p:cNvPr>
              <p:cNvSpPr/>
              <p:nvPr/>
            </p:nvSpPr>
            <p:spPr>
              <a:xfrm>
                <a:off x="3959319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4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id="{7DAAA72B-763D-0E2A-ABEE-3F10ABAA32DA}"/>
                  </a:ext>
                </a:extLst>
              </p:cNvPr>
              <p:cNvSpPr/>
              <p:nvPr/>
            </p:nvSpPr>
            <p:spPr>
              <a:xfrm>
                <a:off x="5326596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5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F73D9DBC-0553-14B6-7861-CC1791D7854F}"/>
                  </a:ext>
                </a:extLst>
              </p:cNvPr>
              <p:cNvSpPr/>
              <p:nvPr/>
            </p:nvSpPr>
            <p:spPr>
              <a:xfrm>
                <a:off x="6681841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6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01C1A8E0-179B-7243-3082-870A49BA082F}"/>
                  </a:ext>
                </a:extLst>
              </p:cNvPr>
              <p:cNvSpPr/>
              <p:nvPr/>
            </p:nvSpPr>
            <p:spPr>
              <a:xfrm>
                <a:off x="8037088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7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4802F2E6-1DB0-66E8-67E7-9A0A01CFE841}"/>
                  </a:ext>
                </a:extLst>
              </p:cNvPr>
              <p:cNvSpPr/>
              <p:nvPr/>
            </p:nvSpPr>
            <p:spPr>
              <a:xfrm>
                <a:off x="9464523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8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4A4A3D2-4FB9-6789-CFB9-B07158B24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5500" y="4024963"/>
              <a:ext cx="9614599" cy="1435444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BABA40A-5DA0-D496-E9F3-A705A76CC076}"/>
              </a:ext>
            </a:extLst>
          </p:cNvPr>
          <p:cNvGrpSpPr/>
          <p:nvPr/>
        </p:nvGrpSpPr>
        <p:grpSpPr>
          <a:xfrm>
            <a:off x="5433467" y="5979575"/>
            <a:ext cx="1183733" cy="192989"/>
            <a:chOff x="5504134" y="5968372"/>
            <a:chExt cx="1183733" cy="192989"/>
          </a:xfrm>
        </p:grpSpPr>
        <p:sp>
          <p:nvSpPr>
            <p:cNvPr id="3" name="object 26">
              <a:extLst>
                <a:ext uri="{FF2B5EF4-FFF2-40B4-BE49-F238E27FC236}">
                  <a16:creationId xmlns:a16="http://schemas.microsoft.com/office/drawing/2014/main" id="{41DE4815-FC2B-2702-A069-F9E6B7C085E7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25">
              <a:extLst>
                <a:ext uri="{FF2B5EF4-FFF2-40B4-BE49-F238E27FC236}">
                  <a16:creationId xmlns:a16="http://schemas.microsoft.com/office/drawing/2014/main" id="{12E9A291-9CC0-06EB-C97A-5C7C3C598271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2323CDC2-79FD-6289-6130-72521A04E0AA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9887886A-BC5E-AF6E-8346-765647256A4F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6E2ACD2B-92BC-2C5A-C3AF-2405E728F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77829"/>
            <a:ext cx="1430743" cy="453494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50BE92E6-3A76-86FD-15CD-3A6A52B0186A}"/>
              </a:ext>
            </a:extLst>
          </p:cNvPr>
          <p:cNvGrpSpPr/>
          <p:nvPr/>
        </p:nvGrpSpPr>
        <p:grpSpPr>
          <a:xfrm>
            <a:off x="5307545" y="3352885"/>
            <a:ext cx="5800731" cy="2508010"/>
            <a:chOff x="4000346" y="3557990"/>
            <a:chExt cx="7107930" cy="2508010"/>
          </a:xfrm>
        </p:grpSpPr>
        <p:pic>
          <p:nvPicPr>
            <p:cNvPr id="25" name="그림 24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F67C0F85-C7F1-B3D5-A09C-251978506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346" y="3557990"/>
              <a:ext cx="7107930" cy="250801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629F538-29E9-431A-1EC1-7B79D3590F04}"/>
                </a:ext>
              </a:extLst>
            </p:cNvPr>
            <p:cNvSpPr txBox="1"/>
            <p:nvPr/>
          </p:nvSpPr>
          <p:spPr>
            <a:xfrm flipH="1">
              <a:off x="4202008" y="3802039"/>
              <a:ext cx="6721478" cy="1815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600" b="1" spc="-150" dirty="0"/>
                <a:t>음력 </a:t>
              </a:r>
              <a:r>
                <a:rPr lang="en-US" altLang="ko-KR" sz="2600" b="1" spc="-150" dirty="0"/>
                <a:t>15 </a:t>
              </a:r>
              <a:r>
                <a:rPr lang="ko-KR" altLang="en-US" sz="2600" b="1" spc="-150" dirty="0"/>
                <a:t>일 이후에는 오후 </a:t>
              </a:r>
              <a:r>
                <a:rPr lang="en-US" altLang="ko-KR" sz="2600" b="1" spc="-150" dirty="0"/>
                <a:t>7 </a:t>
              </a:r>
              <a:r>
                <a:rPr lang="ko-KR" altLang="en-US" sz="2600" b="1" spc="-150" dirty="0"/>
                <a:t>시 무렵에 달을 직접 관찰할 수 없으므로</a:t>
              </a:r>
              <a:r>
                <a:rPr lang="en-US" altLang="ko-KR" sz="2600" b="1" spc="-150" dirty="0"/>
                <a:t>, </a:t>
              </a:r>
              <a:r>
                <a:rPr lang="ko-KR" altLang="en-US" sz="2600" b="1" spc="-150" dirty="0"/>
                <a:t>천체 관측 프로그램으로 달을 관찰할 수 있는 시각을 설정한 다음에 관찰합니다</a:t>
              </a:r>
              <a:r>
                <a:rPr lang="en-US" altLang="ko-KR" sz="2600" b="1" spc="-150" dirty="0"/>
                <a:t>.</a:t>
              </a:r>
              <a:endParaRPr lang="ko-KR" altLang="en-US" sz="2600" b="1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392860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>
            <a:extLst>
              <a:ext uri="{FF2B5EF4-FFF2-40B4-BE49-F238E27FC236}">
                <a16:creationId xmlns:a16="http://schemas.microsoft.com/office/drawing/2014/main" id="{C173E29E-8AE4-DD5A-E8EE-124A2FBEA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69710"/>
            <a:ext cx="10309005" cy="5403579"/>
          </a:xfrm>
          <a:prstGeom prst="rect">
            <a:avLst/>
          </a:prstGeom>
        </p:spPr>
      </p:pic>
      <p:pic>
        <p:nvPicPr>
          <p:cNvPr id="11" name="그림 10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2C88CC6F-3FB8-3E1F-7BF0-9F27C80B4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15" name="그림 14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AEF6435B-5EBE-7157-A47B-7C46BCDB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2EA35AE3-70CA-8E7C-2F51-42D8FCB26724}"/>
              </a:ext>
            </a:extLst>
          </p:cNvPr>
          <p:cNvGrpSpPr/>
          <p:nvPr/>
        </p:nvGrpSpPr>
        <p:grpSpPr>
          <a:xfrm>
            <a:off x="1180583" y="1727466"/>
            <a:ext cx="9792183" cy="3707289"/>
            <a:chOff x="1198001" y="1727466"/>
            <a:chExt cx="9792183" cy="3707289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BFD8523-24CC-4680-DDB7-C90FC0088460}"/>
                </a:ext>
              </a:extLst>
            </p:cNvPr>
            <p:cNvGrpSpPr/>
            <p:nvPr/>
          </p:nvGrpSpPr>
          <p:grpSpPr>
            <a:xfrm>
              <a:off x="1198001" y="1727466"/>
              <a:ext cx="9792183" cy="2248458"/>
              <a:chOff x="1198001" y="1727466"/>
              <a:chExt cx="9792183" cy="2248458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4B01F21-767E-D678-3DE4-D57AB4EB65E8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E2669CEB-C10C-C2FD-5D80-CC0E37DA35F9}"/>
                  </a:ext>
                </a:extLst>
              </p:cNvPr>
              <p:cNvSpPr/>
              <p:nvPr/>
            </p:nvSpPr>
            <p:spPr>
              <a:xfrm>
                <a:off x="8570291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7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D00AB1CC-10A3-7275-1682-CD1C41A80636}"/>
                  </a:ext>
                </a:extLst>
              </p:cNvPr>
              <p:cNvSpPr/>
              <p:nvPr/>
            </p:nvSpPr>
            <p:spPr>
              <a:xfrm>
                <a:off x="1198001" y="342156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9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1A248AD5-A84A-CB57-9715-26A7D8ED179F}"/>
                  </a:ext>
                </a:extLst>
              </p:cNvPr>
              <p:cNvSpPr/>
              <p:nvPr/>
            </p:nvSpPr>
            <p:spPr>
              <a:xfrm>
                <a:off x="2472494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10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3B4E653-A7CF-7CF0-7751-C34D37F27816}"/>
                  </a:ext>
                </a:extLst>
              </p:cNvPr>
              <p:cNvSpPr/>
              <p:nvPr/>
            </p:nvSpPr>
            <p:spPr>
              <a:xfrm>
                <a:off x="3847391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11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55E0488-D68F-D9EE-93B1-AA4433A184D9}"/>
                  </a:ext>
                </a:extLst>
              </p:cNvPr>
              <p:cNvSpPr/>
              <p:nvPr/>
            </p:nvSpPr>
            <p:spPr>
              <a:xfrm>
                <a:off x="5226701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12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916555CE-8067-E2DA-8858-9247296384A9}"/>
                  </a:ext>
                </a:extLst>
              </p:cNvPr>
              <p:cNvSpPr/>
              <p:nvPr/>
            </p:nvSpPr>
            <p:spPr>
              <a:xfrm>
                <a:off x="6610422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13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E22660A0-A06B-F238-FEBE-41DBE65C9F2C}"/>
                  </a:ext>
                </a:extLst>
              </p:cNvPr>
              <p:cNvSpPr/>
              <p:nvPr/>
            </p:nvSpPr>
            <p:spPr>
              <a:xfrm>
                <a:off x="7989729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14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0F5AA216-D718-452C-0741-33EEB286FFD2}"/>
                  </a:ext>
                </a:extLst>
              </p:cNvPr>
              <p:cNvSpPr/>
              <p:nvPr/>
            </p:nvSpPr>
            <p:spPr>
              <a:xfrm>
                <a:off x="9393102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15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BBC2DF9A-D37D-7D6A-890C-4111B4C4C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2165" y="4025734"/>
              <a:ext cx="9618980" cy="1409021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F6B2D932-093F-615E-F608-329779AC9D3C}"/>
              </a:ext>
            </a:extLst>
          </p:cNvPr>
          <p:cNvGrpSpPr/>
          <p:nvPr/>
        </p:nvGrpSpPr>
        <p:grpSpPr>
          <a:xfrm>
            <a:off x="5433467" y="5979574"/>
            <a:ext cx="1183733" cy="192990"/>
            <a:chOff x="5433467" y="5979574"/>
            <a:chExt cx="1183733" cy="192990"/>
          </a:xfrm>
        </p:grpSpPr>
        <p:sp>
          <p:nvSpPr>
            <p:cNvPr id="4" name="object 25">
              <a:extLst>
                <a:ext uri="{FF2B5EF4-FFF2-40B4-BE49-F238E27FC236}">
                  <a16:creationId xmlns:a16="http://schemas.microsoft.com/office/drawing/2014/main" id="{2F58CFEB-2726-E9D2-94A0-470A44513128}"/>
                </a:ext>
              </a:extLst>
            </p:cNvPr>
            <p:cNvSpPr/>
            <p:nvPr/>
          </p:nvSpPr>
          <p:spPr>
            <a:xfrm>
              <a:off x="5433467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6">
              <a:extLst>
                <a:ext uri="{FF2B5EF4-FFF2-40B4-BE49-F238E27FC236}">
                  <a16:creationId xmlns:a16="http://schemas.microsoft.com/office/drawing/2014/main" id="{E368F486-87ED-4B32-7FAD-063740C46C76}"/>
                </a:ext>
              </a:extLst>
            </p:cNvPr>
            <p:cNvSpPr/>
            <p:nvPr/>
          </p:nvSpPr>
          <p:spPr>
            <a:xfrm>
              <a:off x="5764509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9814E2B9-1B5D-2507-DBFF-6E78443696E9}"/>
                </a:ext>
              </a:extLst>
            </p:cNvPr>
            <p:cNvSpPr/>
            <p:nvPr/>
          </p:nvSpPr>
          <p:spPr>
            <a:xfrm>
              <a:off x="6095551" y="5981957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782AA913-BBDA-EAFE-38A8-5008C8925185}"/>
                </a:ext>
              </a:extLst>
            </p:cNvPr>
            <p:cNvSpPr/>
            <p:nvPr/>
          </p:nvSpPr>
          <p:spPr>
            <a:xfrm>
              <a:off x="6426593" y="5981957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1" name="그림 30">
            <a:extLst>
              <a:ext uri="{FF2B5EF4-FFF2-40B4-BE49-F238E27FC236}">
                <a16:creationId xmlns:a16="http://schemas.microsoft.com/office/drawing/2014/main" id="{645D5A2D-E523-1DEA-FB57-0976206D8C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77829"/>
            <a:ext cx="1430743" cy="453494"/>
          </a:xfrm>
          <a:prstGeom prst="rect">
            <a:avLst/>
          </a:prstGeom>
        </p:spPr>
      </p:pic>
      <p:grpSp>
        <p:nvGrpSpPr>
          <p:cNvPr id="32" name="그룹 31">
            <a:extLst>
              <a:ext uri="{FF2B5EF4-FFF2-40B4-BE49-F238E27FC236}">
                <a16:creationId xmlns:a16="http://schemas.microsoft.com/office/drawing/2014/main" id="{58326CBF-33A3-0F08-4380-0D10ED8D34EB}"/>
              </a:ext>
            </a:extLst>
          </p:cNvPr>
          <p:cNvGrpSpPr/>
          <p:nvPr/>
        </p:nvGrpSpPr>
        <p:grpSpPr>
          <a:xfrm>
            <a:off x="5307545" y="3352885"/>
            <a:ext cx="5800731" cy="2508010"/>
            <a:chOff x="4000346" y="3557990"/>
            <a:chExt cx="7107930" cy="2508010"/>
          </a:xfrm>
        </p:grpSpPr>
        <p:pic>
          <p:nvPicPr>
            <p:cNvPr id="33" name="그림 32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AAA47C79-55AE-B511-F5EC-2A190C24E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346" y="3557990"/>
              <a:ext cx="7107930" cy="250801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8C81E5F-4AF0-8D42-9D0D-97E92AD5704F}"/>
                </a:ext>
              </a:extLst>
            </p:cNvPr>
            <p:cNvSpPr txBox="1"/>
            <p:nvPr/>
          </p:nvSpPr>
          <p:spPr>
            <a:xfrm flipH="1">
              <a:off x="4202008" y="3802039"/>
              <a:ext cx="6721478" cy="1815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600" b="1" spc="-150" dirty="0"/>
                <a:t>음력 </a:t>
              </a:r>
              <a:r>
                <a:rPr lang="en-US" altLang="ko-KR" sz="2600" b="1" spc="-150" dirty="0"/>
                <a:t>15 </a:t>
              </a:r>
              <a:r>
                <a:rPr lang="ko-KR" altLang="en-US" sz="2600" b="1" spc="-150" dirty="0"/>
                <a:t>일 이후에는 오후 </a:t>
              </a:r>
              <a:r>
                <a:rPr lang="en-US" altLang="ko-KR" sz="2600" b="1" spc="-150" dirty="0"/>
                <a:t>7 </a:t>
              </a:r>
              <a:r>
                <a:rPr lang="ko-KR" altLang="en-US" sz="2600" b="1" spc="-150" dirty="0"/>
                <a:t>시 무렵에 달을 직접 관찰할 수 없으므로</a:t>
              </a:r>
              <a:r>
                <a:rPr lang="en-US" altLang="ko-KR" sz="2600" b="1" spc="-150" dirty="0"/>
                <a:t>, </a:t>
              </a:r>
              <a:r>
                <a:rPr lang="ko-KR" altLang="en-US" sz="2600" b="1" spc="-150" dirty="0"/>
                <a:t>천체 관측 프로그램으로 달을 관찰할 수 있는 시각을 설정한 다음에 관찰합니다</a:t>
              </a:r>
              <a:r>
                <a:rPr lang="en-US" altLang="ko-KR" sz="2600" b="1" spc="-150" dirty="0"/>
                <a:t>.</a:t>
              </a:r>
              <a:endParaRPr lang="ko-KR" altLang="en-US" sz="2600" b="1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370094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CF039D86-AC22-ECEE-3C0B-3BBD07F93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69710"/>
            <a:ext cx="10309005" cy="5403579"/>
          </a:xfrm>
          <a:prstGeom prst="rect">
            <a:avLst/>
          </a:prstGeom>
        </p:spPr>
      </p:pic>
      <p:pic>
        <p:nvPicPr>
          <p:cNvPr id="11" name="그림 10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2C88CC6F-3FB8-3E1F-7BF0-9F27C80B4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15" name="그림 14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AEF6435B-5EBE-7157-A47B-7C46BCDB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5443FE0E-43C7-D74E-CD8D-4113413B1613}"/>
              </a:ext>
            </a:extLst>
          </p:cNvPr>
          <p:cNvGrpSpPr/>
          <p:nvPr/>
        </p:nvGrpSpPr>
        <p:grpSpPr>
          <a:xfrm>
            <a:off x="1079769" y="1727466"/>
            <a:ext cx="9911035" cy="3711663"/>
            <a:chOff x="1088478" y="1727466"/>
            <a:chExt cx="9911035" cy="3711663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BFD8523-24CC-4680-DDB7-C90FC0088460}"/>
                </a:ext>
              </a:extLst>
            </p:cNvPr>
            <p:cNvGrpSpPr/>
            <p:nvPr/>
          </p:nvGrpSpPr>
          <p:grpSpPr>
            <a:xfrm>
              <a:off x="1088478" y="1727466"/>
              <a:ext cx="9911035" cy="2242655"/>
              <a:chOff x="1088478" y="1727466"/>
              <a:chExt cx="9911035" cy="2242655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4B01F21-767E-D678-3DE4-D57AB4EB65E8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E2669CEB-C10C-C2FD-5D80-CC0E37DA35F9}"/>
                  </a:ext>
                </a:extLst>
              </p:cNvPr>
              <p:cNvSpPr/>
              <p:nvPr/>
            </p:nvSpPr>
            <p:spPr>
              <a:xfrm>
                <a:off x="8570292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5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D00AB1CC-10A3-7275-1682-CD1C41A80636}"/>
                  </a:ext>
                </a:extLst>
              </p:cNvPr>
              <p:cNvSpPr/>
              <p:nvPr/>
            </p:nvSpPr>
            <p:spPr>
              <a:xfrm>
                <a:off x="1088478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16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1A248AD5-A84A-CB57-9715-26A7D8ED179F}"/>
                  </a:ext>
                </a:extLst>
              </p:cNvPr>
              <p:cNvSpPr/>
              <p:nvPr/>
            </p:nvSpPr>
            <p:spPr>
              <a:xfrm>
                <a:off x="2481824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17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3B4E653-A7CF-7CF0-7751-C34D37F27816}"/>
                  </a:ext>
                </a:extLst>
              </p:cNvPr>
              <p:cNvSpPr/>
              <p:nvPr/>
            </p:nvSpPr>
            <p:spPr>
              <a:xfrm>
                <a:off x="384910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18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55E0488-D68F-D9EE-93B1-AA4433A184D9}"/>
                  </a:ext>
                </a:extLst>
              </p:cNvPr>
              <p:cNvSpPr/>
              <p:nvPr/>
            </p:nvSpPr>
            <p:spPr>
              <a:xfrm>
                <a:off x="522841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19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916555CE-8067-E2DA-8858-9247296384A9}"/>
                  </a:ext>
                </a:extLst>
              </p:cNvPr>
              <p:cNvSpPr/>
              <p:nvPr/>
            </p:nvSpPr>
            <p:spPr>
              <a:xfrm>
                <a:off x="660959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20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E22660A0-A06B-F238-FEBE-41DBE65C9F2C}"/>
                  </a:ext>
                </a:extLst>
              </p:cNvPr>
              <p:cNvSpPr/>
              <p:nvPr/>
            </p:nvSpPr>
            <p:spPr>
              <a:xfrm>
                <a:off x="7978738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21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0F5AA216-D718-452C-0741-33EEB286FFD2}"/>
                  </a:ext>
                </a:extLst>
              </p:cNvPr>
              <p:cNvSpPr/>
              <p:nvPr/>
            </p:nvSpPr>
            <p:spPr>
              <a:xfrm>
                <a:off x="940243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22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D6F2C6EC-0EBF-34B0-C764-61161B022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2005" y="4021435"/>
              <a:ext cx="9618980" cy="1417694"/>
            </a:xfrm>
            <a:prstGeom prst="rect">
              <a:avLst/>
            </a:prstGeom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F330FEF0-53D3-4027-6361-49E6B18D7ECF}"/>
              </a:ext>
            </a:extLst>
          </p:cNvPr>
          <p:cNvGrpSpPr/>
          <p:nvPr/>
        </p:nvGrpSpPr>
        <p:grpSpPr>
          <a:xfrm>
            <a:off x="5433467" y="5979573"/>
            <a:ext cx="1183733" cy="192991"/>
            <a:chOff x="5433467" y="5979573"/>
            <a:chExt cx="1183733" cy="192991"/>
          </a:xfrm>
        </p:grpSpPr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FFF5794B-C302-DD29-90B4-D350BD0B7B69}"/>
                </a:ext>
              </a:extLst>
            </p:cNvPr>
            <p:cNvSpPr/>
            <p:nvPr/>
          </p:nvSpPr>
          <p:spPr>
            <a:xfrm>
              <a:off x="5764508" y="597957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7" name="object 26">
              <a:extLst>
                <a:ext uri="{FF2B5EF4-FFF2-40B4-BE49-F238E27FC236}">
                  <a16:creationId xmlns:a16="http://schemas.microsoft.com/office/drawing/2014/main" id="{EF6F1D7D-F0DC-859E-0E8E-6C189AF8EEC0}"/>
                </a:ext>
              </a:extLst>
            </p:cNvPr>
            <p:cNvSpPr/>
            <p:nvPr/>
          </p:nvSpPr>
          <p:spPr>
            <a:xfrm>
              <a:off x="6095550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FECC4757-9F92-E17F-0DC2-C1AF463E0F2F}"/>
                </a:ext>
              </a:extLst>
            </p:cNvPr>
            <p:cNvSpPr/>
            <p:nvPr/>
          </p:nvSpPr>
          <p:spPr>
            <a:xfrm>
              <a:off x="5433467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6" name="object 25">
              <a:extLst>
                <a:ext uri="{FF2B5EF4-FFF2-40B4-BE49-F238E27FC236}">
                  <a16:creationId xmlns:a16="http://schemas.microsoft.com/office/drawing/2014/main" id="{9490E90D-B1A6-CB71-1F7F-A146FD1E4CAC}"/>
                </a:ext>
              </a:extLst>
            </p:cNvPr>
            <p:cNvSpPr/>
            <p:nvPr/>
          </p:nvSpPr>
          <p:spPr>
            <a:xfrm>
              <a:off x="6426593" y="5981957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75034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681107A0-322D-9FEF-79EC-1ECC0436E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69710"/>
            <a:ext cx="10309005" cy="5403579"/>
          </a:xfrm>
          <a:prstGeom prst="rect">
            <a:avLst/>
          </a:prstGeom>
        </p:spPr>
      </p:pic>
      <p:pic>
        <p:nvPicPr>
          <p:cNvPr id="15" name="그림 14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AEF6435B-5EBE-7157-A47B-7C46BCDB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C33E0014-6987-D506-419D-691D1F9C9406}"/>
              </a:ext>
            </a:extLst>
          </p:cNvPr>
          <p:cNvGrpSpPr/>
          <p:nvPr/>
        </p:nvGrpSpPr>
        <p:grpSpPr>
          <a:xfrm>
            <a:off x="1079768" y="1727466"/>
            <a:ext cx="9748512" cy="3712363"/>
            <a:chOff x="1088477" y="1727466"/>
            <a:chExt cx="9748512" cy="3712363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BFD8523-24CC-4680-DDB7-C90FC0088460}"/>
                </a:ext>
              </a:extLst>
            </p:cNvPr>
            <p:cNvGrpSpPr/>
            <p:nvPr/>
          </p:nvGrpSpPr>
          <p:grpSpPr>
            <a:xfrm>
              <a:off x="1088477" y="1727466"/>
              <a:ext cx="9748512" cy="2242655"/>
              <a:chOff x="1088477" y="1727466"/>
              <a:chExt cx="9748512" cy="2242655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4B01F21-767E-D678-3DE4-D57AB4EB65E8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E2669CEB-C10C-C2FD-5D80-CC0E37DA35F9}"/>
                  </a:ext>
                </a:extLst>
              </p:cNvPr>
              <p:cNvSpPr/>
              <p:nvPr/>
            </p:nvSpPr>
            <p:spPr>
              <a:xfrm>
                <a:off x="8570291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5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D00AB1CC-10A3-7275-1682-CD1C41A80636}"/>
                  </a:ext>
                </a:extLst>
              </p:cNvPr>
              <p:cNvSpPr/>
              <p:nvPr/>
            </p:nvSpPr>
            <p:spPr>
              <a:xfrm>
                <a:off x="1088477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23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1A248AD5-A84A-CB57-9715-26A7D8ED179F}"/>
                  </a:ext>
                </a:extLst>
              </p:cNvPr>
              <p:cNvSpPr/>
              <p:nvPr/>
            </p:nvSpPr>
            <p:spPr>
              <a:xfrm>
                <a:off x="2481823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24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3B4E653-A7CF-7CF0-7751-C34D37F27816}"/>
                  </a:ext>
                </a:extLst>
              </p:cNvPr>
              <p:cNvSpPr/>
              <p:nvPr/>
            </p:nvSpPr>
            <p:spPr>
              <a:xfrm>
                <a:off x="3849100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25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55E0488-D68F-D9EE-93B1-AA4433A184D9}"/>
                  </a:ext>
                </a:extLst>
              </p:cNvPr>
              <p:cNvSpPr/>
              <p:nvPr/>
            </p:nvSpPr>
            <p:spPr>
              <a:xfrm>
                <a:off x="5228410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26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916555CE-8067-E2DA-8858-9247296384A9}"/>
                  </a:ext>
                </a:extLst>
              </p:cNvPr>
              <p:cNvSpPr/>
              <p:nvPr/>
            </p:nvSpPr>
            <p:spPr>
              <a:xfrm>
                <a:off x="6610420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27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E22660A0-A06B-F238-FEBE-41DBE65C9F2C}"/>
                  </a:ext>
                </a:extLst>
              </p:cNvPr>
              <p:cNvSpPr/>
              <p:nvPr/>
            </p:nvSpPr>
            <p:spPr>
              <a:xfrm>
                <a:off x="7980396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28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6C8E65E2-3B1A-4BD0-3CE5-67A2C05E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7084" y="4034757"/>
              <a:ext cx="8186955" cy="1405072"/>
            </a:xfrm>
            <a:prstGeom prst="rect">
              <a:avLst/>
            </a:prstGeom>
          </p:spPr>
        </p:pic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52B8A23-088B-9B0E-0F79-3162133F378B}"/>
              </a:ext>
            </a:extLst>
          </p:cNvPr>
          <p:cNvGrpSpPr/>
          <p:nvPr/>
        </p:nvGrpSpPr>
        <p:grpSpPr>
          <a:xfrm>
            <a:off x="5433467" y="5979573"/>
            <a:ext cx="1183733" cy="192343"/>
            <a:chOff x="5433467" y="5979573"/>
            <a:chExt cx="1183733" cy="192343"/>
          </a:xfrm>
        </p:grpSpPr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71F63900-C91C-5965-03D5-18EB4A283F0E}"/>
                </a:ext>
              </a:extLst>
            </p:cNvPr>
            <p:cNvSpPr/>
            <p:nvPr/>
          </p:nvSpPr>
          <p:spPr>
            <a:xfrm>
              <a:off x="6095550" y="597957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6">
              <a:extLst>
                <a:ext uri="{FF2B5EF4-FFF2-40B4-BE49-F238E27FC236}">
                  <a16:creationId xmlns:a16="http://schemas.microsoft.com/office/drawing/2014/main" id="{234F9869-34D0-249F-B110-74D1E8866E77}"/>
                </a:ext>
              </a:extLst>
            </p:cNvPr>
            <p:cNvSpPr/>
            <p:nvPr/>
          </p:nvSpPr>
          <p:spPr>
            <a:xfrm>
              <a:off x="6426593" y="5981309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" name="object 25">
              <a:extLst>
                <a:ext uri="{FF2B5EF4-FFF2-40B4-BE49-F238E27FC236}">
                  <a16:creationId xmlns:a16="http://schemas.microsoft.com/office/drawing/2014/main" id="{D88500BE-4194-608B-241A-4FAD3206520C}"/>
                </a:ext>
              </a:extLst>
            </p:cNvPr>
            <p:cNvSpPr/>
            <p:nvPr/>
          </p:nvSpPr>
          <p:spPr>
            <a:xfrm>
              <a:off x="5764508" y="597957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9A18EF12-3DBA-1E4C-DE4C-6BA5BD702DF8}"/>
                </a:ext>
              </a:extLst>
            </p:cNvPr>
            <p:cNvSpPr/>
            <p:nvPr/>
          </p:nvSpPr>
          <p:spPr>
            <a:xfrm>
              <a:off x="5433467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0" name="그림 29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8E14369D-4DED-D338-1397-008F269C57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65866" y="3086101"/>
            <a:ext cx="4445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7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672569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6" y="1249297"/>
            <a:ext cx="5287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야외에서 여러 날 동안 보이는 달의 모양 관찰하기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0" y="1817948"/>
            <a:ext cx="968169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천체 관측 프로그램으로 다음 한 달 동안 보이는 달의 모양을 관찰해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3600109-5F3D-5073-FAE3-48CAB3549BE6}"/>
              </a:ext>
            </a:extLst>
          </p:cNvPr>
          <p:cNvSpPr/>
          <p:nvPr/>
        </p:nvSpPr>
        <p:spPr>
          <a:xfrm>
            <a:off x="1479018" y="3126662"/>
            <a:ext cx="9563149" cy="1391968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D27BE65-1227-7720-31E8-DB4453C0D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751" y="3557307"/>
            <a:ext cx="539682" cy="5306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B4C47D-6A6A-BC1E-BEB5-9A96AE7734BF}"/>
              </a:ext>
            </a:extLst>
          </p:cNvPr>
          <p:cNvSpPr txBox="1"/>
          <p:nvPr/>
        </p:nvSpPr>
        <p:spPr>
          <a:xfrm>
            <a:off x="1722276" y="3249797"/>
            <a:ext cx="9076633" cy="11456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음력 </a:t>
            </a:r>
            <a:r>
              <a:rPr lang="en-US" altLang="ko-KR" sz="3000" b="1" spc="-150" dirty="0">
                <a:solidFill>
                  <a:srgbClr val="DF1856"/>
                </a:solidFill>
              </a:rPr>
              <a:t>2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일부터 음력 </a:t>
            </a:r>
            <a:r>
              <a:rPr lang="en-US" altLang="ko-KR" sz="3000" b="1" spc="-150" dirty="0">
                <a:solidFill>
                  <a:srgbClr val="DF1856"/>
                </a:solidFill>
              </a:rPr>
              <a:t>28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일까지 보이는 달의 모양 변화가 반복되었습니다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  <p:pic>
        <p:nvPicPr>
          <p:cNvPr id="9" name="그림 8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34148EC2-B3F8-AFEE-149A-D25012A0E6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5B928321-DC9E-9A74-40EC-9D8DDD4B89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5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ABECFCB-E45D-9B82-D093-C8D9EA960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269" y="3076313"/>
            <a:ext cx="4581445" cy="29407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720496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5" y="1249297"/>
            <a:ext cx="5354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>
                <a:latin typeface="+mn-ea"/>
              </a:rPr>
              <a:t>스마트 기기로 여러 날 동안 보이는 달의 모양 관찰하기</a:t>
            </a:r>
            <a:endParaRPr lang="ko-KR" altLang="en-US" sz="2000" b="1" spc="-300" dirty="0"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0" y="1817948"/>
            <a:ext cx="968169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천체 관측 프로그램으로 음력 </a:t>
            </a:r>
            <a:r>
              <a:rPr lang="en-US" altLang="ko-KR" sz="3000" spc="-300" dirty="0"/>
              <a:t>2 </a:t>
            </a:r>
            <a:r>
              <a:rPr lang="ko-KR" altLang="en-US" sz="3000" spc="-300" dirty="0"/>
              <a:t>일부터 음력 </a:t>
            </a:r>
            <a:r>
              <a:rPr lang="en-US" altLang="ko-KR" sz="3000" spc="-300" dirty="0"/>
              <a:t>28 </a:t>
            </a:r>
            <a:r>
              <a:rPr lang="ko-KR" altLang="en-US" sz="3000" spc="-300" dirty="0"/>
              <a:t>일까지 보이는 달의 모양을 관찰해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13141B1-6CAC-CA25-0962-297187F3E2D4}"/>
              </a:ext>
            </a:extLst>
          </p:cNvPr>
          <p:cNvGrpSpPr/>
          <p:nvPr/>
        </p:nvGrpSpPr>
        <p:grpSpPr>
          <a:xfrm flipH="1">
            <a:off x="574361" y="4087986"/>
            <a:ext cx="343093" cy="685800"/>
            <a:chOff x="11288812" y="3669049"/>
            <a:chExt cx="343093" cy="685800"/>
          </a:xfrm>
        </p:grpSpPr>
        <p:sp>
          <p:nvSpPr>
            <p:cNvPr id="10" name="object 27">
              <a:extLst>
                <a:ext uri="{FF2B5EF4-FFF2-40B4-BE49-F238E27FC236}">
                  <a16:creationId xmlns:a16="http://schemas.microsoft.com/office/drawing/2014/main" id="{FA727130-C771-DAA4-10E8-59E0149FEBB6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28">
              <a:extLst>
                <a:ext uri="{FF2B5EF4-FFF2-40B4-BE49-F238E27FC236}">
                  <a16:creationId xmlns:a16="http://schemas.microsoft.com/office/drawing/2014/main" id="{DAB1DDD5-C6C8-0548-A17A-21D9972F651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A784E08-D50D-9AD7-4A7C-0820572F9FCC}"/>
              </a:ext>
            </a:extLst>
          </p:cNvPr>
          <p:cNvGrpSpPr/>
          <p:nvPr/>
        </p:nvGrpSpPr>
        <p:grpSpPr>
          <a:xfrm>
            <a:off x="11288356" y="4087986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0C3D2D73-8CAD-3F39-3078-D0E41219726D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90F8661A-AED8-1A82-F41B-0EC8BF78D23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48EBC16-D089-DA7B-DF49-9D078E23CF57}"/>
              </a:ext>
            </a:extLst>
          </p:cNvPr>
          <p:cNvGrpSpPr/>
          <p:nvPr/>
        </p:nvGrpSpPr>
        <p:grpSpPr>
          <a:xfrm>
            <a:off x="5504134" y="6095372"/>
            <a:ext cx="1183733" cy="192989"/>
            <a:chOff x="5669655" y="6095372"/>
            <a:chExt cx="1183733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871E9975-4C7C-39EC-CE9A-8F9DD5794EF4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3F56FD6-092F-5DAB-9527-C314CC25A8DD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93FB9B06-4BBF-8653-B035-D08A4C3061F0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A4AF87CA-11B3-C7E8-7BEA-A443DD0A3786}"/>
                </a:ext>
              </a:extLst>
            </p:cNvPr>
            <p:cNvSpPr/>
            <p:nvPr/>
          </p:nvSpPr>
          <p:spPr>
            <a:xfrm>
              <a:off x="6662781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AB591552-7372-5D5C-6E2B-AC776C5C73B0}"/>
              </a:ext>
            </a:extLst>
          </p:cNvPr>
          <p:cNvSpPr txBox="1"/>
          <p:nvPr/>
        </p:nvSpPr>
        <p:spPr>
          <a:xfrm>
            <a:off x="6696767" y="3799274"/>
            <a:ext cx="4524366" cy="15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0" dirty="0"/>
              <a:t>천체 관측 프로그램을 실행하고</a:t>
            </a:r>
            <a:r>
              <a:rPr lang="en-US" altLang="ko-KR" spc="0" dirty="0"/>
              <a:t>, </a:t>
            </a:r>
            <a:r>
              <a:rPr lang="ko-KR" altLang="en-US" spc="0" dirty="0"/>
              <a:t>화면을 움직여 남쪽 방향이 보이도록 합니다</a:t>
            </a:r>
            <a:r>
              <a:rPr lang="en-US" altLang="ko-KR" spc="0" dirty="0"/>
              <a:t>.</a:t>
            </a:r>
            <a:endParaRPr lang="ko-KR" altLang="en-US" spc="0" dirty="0"/>
          </a:p>
        </p:txBody>
      </p: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4F894E1D-0EF0-F18C-491B-388674E2E556}"/>
              </a:ext>
            </a:extLst>
          </p:cNvPr>
          <p:cNvGrpSpPr/>
          <p:nvPr/>
        </p:nvGrpSpPr>
        <p:grpSpPr>
          <a:xfrm>
            <a:off x="6250363" y="3794771"/>
            <a:ext cx="434473" cy="481228"/>
            <a:chOff x="6333210" y="3731176"/>
            <a:chExt cx="489071" cy="541701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BFD623D2-C7C3-9B55-25CF-36A443AB2FBF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5F11BDA-B78F-1D1D-1382-4A0E72145326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1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54DECD0C-9995-96DD-F3A6-2611986E0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06709"/>
            <a:ext cx="1430743" cy="453494"/>
          </a:xfrm>
          <a:prstGeom prst="rect">
            <a:avLst/>
          </a:prstGeom>
        </p:spPr>
      </p:pic>
      <p:pic>
        <p:nvPicPr>
          <p:cNvPr id="4" name="그림 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A4937736-0DDB-D257-483E-DFCF7D7E4D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AFF28FB-7B0F-3272-499A-0A064B8F36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55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DEE9441-1009-8B5D-885D-372A33A33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269" y="3076313"/>
            <a:ext cx="4581445" cy="29407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720496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5" y="1249297"/>
            <a:ext cx="5354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>
                <a:latin typeface="+mn-ea"/>
              </a:rPr>
              <a:t>스마트 기기로 여러 날 동안 보이는 달의 모양 관찰하기</a:t>
            </a:r>
            <a:endParaRPr lang="ko-KR" altLang="en-US" sz="2000" b="1" spc="-300" dirty="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A784E08-D50D-9AD7-4A7C-0820572F9FCC}"/>
              </a:ext>
            </a:extLst>
          </p:cNvPr>
          <p:cNvGrpSpPr/>
          <p:nvPr/>
        </p:nvGrpSpPr>
        <p:grpSpPr>
          <a:xfrm>
            <a:off x="11288356" y="4087986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0C3D2D73-8CAD-3F39-3078-D0E41219726D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90F8661A-AED8-1A82-F41B-0EC8BF78D23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48EBC16-D089-DA7B-DF49-9D078E23CF57}"/>
              </a:ext>
            </a:extLst>
          </p:cNvPr>
          <p:cNvGrpSpPr/>
          <p:nvPr/>
        </p:nvGrpSpPr>
        <p:grpSpPr>
          <a:xfrm>
            <a:off x="5504134" y="6095372"/>
            <a:ext cx="1183733" cy="192989"/>
            <a:chOff x="5669655" y="6095372"/>
            <a:chExt cx="1183733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871E9975-4C7C-39EC-CE9A-8F9DD5794EF4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3F56FD6-092F-5DAB-9527-C314CC25A8DD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93FB9B06-4BBF-8653-B035-D08A4C3061F0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A4AF87CA-11B3-C7E8-7BEA-A443DD0A3786}"/>
                </a:ext>
              </a:extLst>
            </p:cNvPr>
            <p:cNvSpPr/>
            <p:nvPr/>
          </p:nvSpPr>
          <p:spPr>
            <a:xfrm>
              <a:off x="6662781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CB54787-1665-E39C-A49E-06F8989FA2BF}"/>
              </a:ext>
            </a:extLst>
          </p:cNvPr>
          <p:cNvGrpSpPr/>
          <p:nvPr/>
        </p:nvGrpSpPr>
        <p:grpSpPr>
          <a:xfrm rot="10800000">
            <a:off x="574362" y="4087986"/>
            <a:ext cx="343092" cy="685800"/>
            <a:chOff x="11288812" y="3669049"/>
            <a:chExt cx="343093" cy="685800"/>
          </a:xfrm>
        </p:grpSpPr>
        <p:sp>
          <p:nvSpPr>
            <p:cNvPr id="29" name="object 27">
              <a:extLst>
                <a:ext uri="{FF2B5EF4-FFF2-40B4-BE49-F238E27FC236}">
                  <a16:creationId xmlns:a16="http://schemas.microsoft.com/office/drawing/2014/main" id="{B7E6B24A-9879-BF7F-B16A-3913AA207E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2" name="object 28">
              <a:extLst>
                <a:ext uri="{FF2B5EF4-FFF2-40B4-BE49-F238E27FC236}">
                  <a16:creationId xmlns:a16="http://schemas.microsoft.com/office/drawing/2014/main" id="{CD4F38F4-54FC-55A7-BF7A-012AC776216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BF79315-9176-2B32-4D95-E790C6CF9C21}"/>
              </a:ext>
            </a:extLst>
          </p:cNvPr>
          <p:cNvSpPr txBox="1"/>
          <p:nvPr/>
        </p:nvSpPr>
        <p:spPr>
          <a:xfrm>
            <a:off x="1417230" y="1817948"/>
            <a:ext cx="968169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천체 관측 프로그램으로 음력 </a:t>
            </a:r>
            <a:r>
              <a:rPr lang="en-US" altLang="ko-KR" sz="3000" spc="-300" dirty="0"/>
              <a:t>2 </a:t>
            </a:r>
            <a:r>
              <a:rPr lang="ko-KR" altLang="en-US" sz="3000" spc="-300" dirty="0"/>
              <a:t>일부터 음력 </a:t>
            </a:r>
            <a:r>
              <a:rPr lang="en-US" altLang="ko-KR" sz="3000" spc="-300" dirty="0"/>
              <a:t>28 </a:t>
            </a:r>
            <a:r>
              <a:rPr lang="ko-KR" altLang="en-US" sz="3000" spc="-300" dirty="0"/>
              <a:t>일까지 보이는 달의 모양을 관찰해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317653-5BC7-246D-A0D2-12AC85928836}"/>
              </a:ext>
            </a:extLst>
          </p:cNvPr>
          <p:cNvSpPr txBox="1"/>
          <p:nvPr/>
        </p:nvSpPr>
        <p:spPr>
          <a:xfrm>
            <a:off x="6696767" y="3799274"/>
            <a:ext cx="4223480" cy="10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0" dirty="0"/>
              <a:t>관찰 날짜와 시각을 설정합니다</a:t>
            </a:r>
            <a:r>
              <a:rPr lang="en-US" altLang="ko-KR" spc="0" dirty="0"/>
              <a:t>.</a:t>
            </a:r>
            <a:endParaRPr lang="ko-KR" altLang="en-US" spc="0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CC03BBE-F2BB-A6D1-E57C-567F002F7CEB}"/>
              </a:ext>
            </a:extLst>
          </p:cNvPr>
          <p:cNvGrpSpPr/>
          <p:nvPr/>
        </p:nvGrpSpPr>
        <p:grpSpPr>
          <a:xfrm>
            <a:off x="6250363" y="3794770"/>
            <a:ext cx="434473" cy="523220"/>
            <a:chOff x="6333210" y="3731176"/>
            <a:chExt cx="489071" cy="588970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6FF276D3-A00D-E868-8E6C-AF1D980602F5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53A3F4C-7961-EE62-B44F-879632632257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8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2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6" name="그림 25">
            <a:extLst>
              <a:ext uri="{FF2B5EF4-FFF2-40B4-BE49-F238E27FC236}">
                <a16:creationId xmlns:a16="http://schemas.microsoft.com/office/drawing/2014/main" id="{D831301E-BCB0-FC13-A2E5-88BC39F49B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06709"/>
            <a:ext cx="1430743" cy="453494"/>
          </a:xfrm>
          <a:prstGeom prst="rect">
            <a:avLst/>
          </a:prstGeom>
        </p:spPr>
      </p:pic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17F9749A-543D-57A5-3471-0F289735CE8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D66C157-7824-DEB8-532E-7504396BCB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42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DC33A3-C05F-F797-A9A0-7E2D1E1901D8}"/>
              </a:ext>
            </a:extLst>
          </p:cNvPr>
          <p:cNvSpPr txBox="1"/>
          <p:nvPr/>
        </p:nvSpPr>
        <p:spPr>
          <a:xfrm>
            <a:off x="1031105" y="1332847"/>
            <a:ext cx="10198973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300" dirty="0">
                <a:solidFill>
                  <a:srgbClr val="007A55"/>
                </a:solidFill>
                <a:latin typeface="+mn-ea"/>
              </a:rPr>
              <a:t>여러 날 </a:t>
            </a:r>
            <a:r>
              <a:rPr lang="ko-KR" altLang="en-US" sz="3600" b="1" spc="-300" dirty="0">
                <a:latin typeface="+mn-ea"/>
              </a:rPr>
              <a:t>동안 보이는 </a:t>
            </a:r>
            <a:r>
              <a:rPr lang="ko-KR" altLang="en-US" sz="3600" b="1" spc="-300" dirty="0">
                <a:solidFill>
                  <a:srgbClr val="007A55"/>
                </a:solidFill>
                <a:latin typeface="+mn-ea"/>
              </a:rPr>
              <a:t>달의 모양 변화</a:t>
            </a:r>
            <a:r>
              <a:rPr lang="ko-KR" altLang="en-US" sz="3600" b="1" spc="-300" dirty="0">
                <a:latin typeface="+mn-ea"/>
              </a:rPr>
              <a:t>를 설명할 수 있습니다</a:t>
            </a:r>
            <a:r>
              <a:rPr lang="en-US" altLang="ko-KR" sz="3600" b="1" spc="-300" dirty="0">
                <a:latin typeface="+mn-ea"/>
              </a:rPr>
              <a:t>.</a:t>
            </a:r>
            <a:endParaRPr lang="ko-KR" altLang="en-US" sz="3600" b="1" spc="-300" dirty="0">
              <a:latin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E61EBAB7-9C61-D524-27DE-7F187F201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269" y="3076313"/>
            <a:ext cx="4581445" cy="29407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720496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5" y="1249297"/>
            <a:ext cx="5354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>
                <a:latin typeface="+mn-ea"/>
              </a:rPr>
              <a:t>스마트 기기로 여러 날 동안 보이는 달의 모양 관찰하기</a:t>
            </a:r>
            <a:endParaRPr lang="ko-KR" altLang="en-US" sz="2000" b="1" spc="-300" dirty="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A784E08-D50D-9AD7-4A7C-0820572F9FCC}"/>
              </a:ext>
            </a:extLst>
          </p:cNvPr>
          <p:cNvGrpSpPr/>
          <p:nvPr/>
        </p:nvGrpSpPr>
        <p:grpSpPr>
          <a:xfrm>
            <a:off x="11288356" y="4087986"/>
            <a:ext cx="343092" cy="685800"/>
            <a:chOff x="11288812" y="3669049"/>
            <a:chExt cx="343093" cy="685800"/>
          </a:xfrm>
        </p:grpSpPr>
        <p:sp>
          <p:nvSpPr>
            <p:cNvPr id="13" name="object 27">
              <a:extLst>
                <a:ext uri="{FF2B5EF4-FFF2-40B4-BE49-F238E27FC236}">
                  <a16:creationId xmlns:a16="http://schemas.microsoft.com/office/drawing/2014/main" id="{0C3D2D73-8CAD-3F39-3078-D0E41219726D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8">
              <a:extLst>
                <a:ext uri="{FF2B5EF4-FFF2-40B4-BE49-F238E27FC236}">
                  <a16:creationId xmlns:a16="http://schemas.microsoft.com/office/drawing/2014/main" id="{90F8661A-AED8-1A82-F41B-0EC8BF78D23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48EBC16-D089-DA7B-DF49-9D078E23CF57}"/>
              </a:ext>
            </a:extLst>
          </p:cNvPr>
          <p:cNvGrpSpPr/>
          <p:nvPr/>
        </p:nvGrpSpPr>
        <p:grpSpPr>
          <a:xfrm>
            <a:off x="5504134" y="6095372"/>
            <a:ext cx="1183733" cy="192989"/>
            <a:chOff x="5669655" y="6095372"/>
            <a:chExt cx="1183733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871E9975-4C7C-39EC-CE9A-8F9DD5794EF4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3F56FD6-092F-5DAB-9527-C314CC25A8DD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93FB9B06-4BBF-8653-B035-D08A4C3061F0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A4AF87CA-11B3-C7E8-7BEA-A443DD0A3786}"/>
                </a:ext>
              </a:extLst>
            </p:cNvPr>
            <p:cNvSpPr/>
            <p:nvPr/>
          </p:nvSpPr>
          <p:spPr>
            <a:xfrm>
              <a:off x="6662781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F53E5335-5537-3BFE-2E4E-5DCB58F5E621}"/>
              </a:ext>
            </a:extLst>
          </p:cNvPr>
          <p:cNvGrpSpPr/>
          <p:nvPr/>
        </p:nvGrpSpPr>
        <p:grpSpPr>
          <a:xfrm rot="10800000">
            <a:off x="574362" y="4087986"/>
            <a:ext cx="343092" cy="685800"/>
            <a:chOff x="11288812" y="3669049"/>
            <a:chExt cx="343093" cy="685800"/>
          </a:xfrm>
        </p:grpSpPr>
        <p:sp>
          <p:nvSpPr>
            <p:cNvPr id="5" name="object 27">
              <a:extLst>
                <a:ext uri="{FF2B5EF4-FFF2-40B4-BE49-F238E27FC236}">
                  <a16:creationId xmlns:a16="http://schemas.microsoft.com/office/drawing/2014/main" id="{82F47570-4AFE-0F6F-711C-90EB36EEC88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70806DA6-1EA7-88FE-2B44-CD6E32289FFF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99E2DC4-AA93-C038-26FC-00B4D6F26126}"/>
              </a:ext>
            </a:extLst>
          </p:cNvPr>
          <p:cNvSpPr txBox="1"/>
          <p:nvPr/>
        </p:nvSpPr>
        <p:spPr>
          <a:xfrm>
            <a:off x="1417230" y="1817948"/>
            <a:ext cx="968169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천체 관측 프로그램으로 음력 </a:t>
            </a:r>
            <a:r>
              <a:rPr lang="en-US" altLang="ko-KR" sz="3000" spc="-300" dirty="0"/>
              <a:t>2 </a:t>
            </a:r>
            <a:r>
              <a:rPr lang="ko-KR" altLang="en-US" sz="3000" spc="-300" dirty="0"/>
              <a:t>일부터 음력 </a:t>
            </a:r>
            <a:r>
              <a:rPr lang="en-US" altLang="ko-KR" sz="3000" spc="-300" dirty="0"/>
              <a:t>28 </a:t>
            </a:r>
            <a:r>
              <a:rPr lang="ko-KR" altLang="en-US" sz="3000" spc="-300" dirty="0"/>
              <a:t>일까지 보이는 달의 모양을 관찰해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1E09EE-A44F-06D2-08D7-A5BD32D84A05}"/>
              </a:ext>
            </a:extLst>
          </p:cNvPr>
          <p:cNvSpPr txBox="1"/>
          <p:nvPr/>
        </p:nvSpPr>
        <p:spPr>
          <a:xfrm>
            <a:off x="6696767" y="3799274"/>
            <a:ext cx="4154113" cy="107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0" dirty="0"/>
              <a:t>밤하늘에서 볼 수 있는 달의 모양을 관찰합니다</a:t>
            </a:r>
            <a:r>
              <a:rPr lang="en-US" altLang="ko-KR" spc="0" dirty="0"/>
              <a:t>.</a:t>
            </a:r>
            <a:endParaRPr lang="ko-KR" altLang="en-US" spc="0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C61EEB4F-92B8-4946-A5F4-0B872ECCF212}"/>
              </a:ext>
            </a:extLst>
          </p:cNvPr>
          <p:cNvGrpSpPr/>
          <p:nvPr/>
        </p:nvGrpSpPr>
        <p:grpSpPr>
          <a:xfrm>
            <a:off x="6250363" y="3794770"/>
            <a:ext cx="434473" cy="523220"/>
            <a:chOff x="6333210" y="3731176"/>
            <a:chExt cx="489071" cy="588970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14492A40-D7A0-2076-22BF-F2F62F4F8CD2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EA0FFD4-AD0E-4BB7-39F9-E931D2985364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8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3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8AAB1CED-688C-AF93-4B80-60FFE9B3B1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06709"/>
            <a:ext cx="1430743" cy="453494"/>
          </a:xfrm>
          <a:prstGeom prst="rect">
            <a:avLst/>
          </a:prstGeom>
        </p:spPr>
      </p:pic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8AAA7D30-61F3-8F18-76F4-2564C7473A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F10993ED-99BB-237D-5A42-29668BF80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2022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4D441811-989B-DB23-7D33-740F10778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269" y="3076313"/>
            <a:ext cx="4581445" cy="29407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720496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5" y="1249297"/>
            <a:ext cx="5354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스마트 기기로 여러 날 동안 보이는 달의 모양 관찰하기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48EBC16-D089-DA7B-DF49-9D078E23CF57}"/>
              </a:ext>
            </a:extLst>
          </p:cNvPr>
          <p:cNvGrpSpPr/>
          <p:nvPr/>
        </p:nvGrpSpPr>
        <p:grpSpPr>
          <a:xfrm>
            <a:off x="5504134" y="6095372"/>
            <a:ext cx="1183733" cy="192989"/>
            <a:chOff x="5669655" y="6095372"/>
            <a:chExt cx="1183733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871E9975-4C7C-39EC-CE9A-8F9DD5794EF4}"/>
                </a:ext>
              </a:extLst>
            </p:cNvPr>
            <p:cNvSpPr/>
            <p:nvPr/>
          </p:nvSpPr>
          <p:spPr>
            <a:xfrm>
              <a:off x="5669655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3F56FD6-092F-5DAB-9527-C314CC25A8DD}"/>
                </a:ext>
              </a:extLst>
            </p:cNvPr>
            <p:cNvSpPr/>
            <p:nvPr/>
          </p:nvSpPr>
          <p:spPr>
            <a:xfrm>
              <a:off x="6000697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93FB9B06-4BBF-8653-B035-D08A4C3061F0}"/>
                </a:ext>
              </a:extLst>
            </p:cNvPr>
            <p:cNvSpPr/>
            <p:nvPr/>
          </p:nvSpPr>
          <p:spPr>
            <a:xfrm>
              <a:off x="633173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A4AF87CA-11B3-C7E8-7BEA-A443DD0A3786}"/>
                </a:ext>
              </a:extLst>
            </p:cNvPr>
            <p:cNvSpPr/>
            <p:nvPr/>
          </p:nvSpPr>
          <p:spPr>
            <a:xfrm>
              <a:off x="6662781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706E0D72-4745-556A-A46F-40D6CBF6757A}"/>
              </a:ext>
            </a:extLst>
          </p:cNvPr>
          <p:cNvGrpSpPr/>
          <p:nvPr/>
        </p:nvGrpSpPr>
        <p:grpSpPr>
          <a:xfrm rot="10800000">
            <a:off x="574362" y="4087986"/>
            <a:ext cx="343092" cy="685800"/>
            <a:chOff x="11288812" y="3669049"/>
            <a:chExt cx="343093" cy="685800"/>
          </a:xfrm>
        </p:grpSpPr>
        <p:sp>
          <p:nvSpPr>
            <p:cNvPr id="5" name="object 27">
              <a:extLst>
                <a:ext uri="{FF2B5EF4-FFF2-40B4-BE49-F238E27FC236}">
                  <a16:creationId xmlns:a16="http://schemas.microsoft.com/office/drawing/2014/main" id="{DA4202B7-9179-BDAB-E596-E0AB33AB19B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6D7B5370-6106-D653-931A-A9C31E14849C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625BC986-E309-3740-5122-7055231B8C60}"/>
              </a:ext>
            </a:extLst>
          </p:cNvPr>
          <p:cNvGrpSpPr/>
          <p:nvPr/>
        </p:nvGrpSpPr>
        <p:grpSpPr>
          <a:xfrm rot="10800000" flipH="1">
            <a:off x="11299493" y="4087986"/>
            <a:ext cx="343093" cy="685800"/>
            <a:chOff x="11288812" y="3669049"/>
            <a:chExt cx="343093" cy="685800"/>
          </a:xfrm>
        </p:grpSpPr>
        <p:sp>
          <p:nvSpPr>
            <p:cNvPr id="34" name="object 27">
              <a:extLst>
                <a:ext uri="{FF2B5EF4-FFF2-40B4-BE49-F238E27FC236}">
                  <a16:creationId xmlns:a16="http://schemas.microsoft.com/office/drawing/2014/main" id="{8B4ACB55-0EA3-256E-C2A0-56C4298FFECD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5" name="object 28">
              <a:extLst>
                <a:ext uri="{FF2B5EF4-FFF2-40B4-BE49-F238E27FC236}">
                  <a16:creationId xmlns:a16="http://schemas.microsoft.com/office/drawing/2014/main" id="{835D0A72-6540-FBEB-E1C7-9B8A8CFC1CE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889C406-9627-9316-C3F6-6BCFE961B196}"/>
              </a:ext>
            </a:extLst>
          </p:cNvPr>
          <p:cNvSpPr txBox="1"/>
          <p:nvPr/>
        </p:nvSpPr>
        <p:spPr>
          <a:xfrm>
            <a:off x="1417230" y="1817948"/>
            <a:ext cx="968169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천체 관측 프로그램으로 음력 </a:t>
            </a:r>
            <a:r>
              <a:rPr lang="en-US" altLang="ko-KR" sz="3000" spc="-300" dirty="0"/>
              <a:t>2 </a:t>
            </a:r>
            <a:r>
              <a:rPr lang="ko-KR" altLang="en-US" sz="3000" spc="-300" dirty="0"/>
              <a:t>일부터 음력 </a:t>
            </a:r>
            <a:r>
              <a:rPr lang="en-US" altLang="ko-KR" sz="3000" spc="-300" dirty="0"/>
              <a:t>28 </a:t>
            </a:r>
            <a:r>
              <a:rPr lang="ko-KR" altLang="en-US" sz="3000" spc="-300" dirty="0"/>
              <a:t>일까지 보이는 달의 모양을 관찰해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B357DB-3155-B7A6-FA54-EF263A8DC2DD}"/>
              </a:ext>
            </a:extLst>
          </p:cNvPr>
          <p:cNvSpPr txBox="1"/>
          <p:nvPr/>
        </p:nvSpPr>
        <p:spPr>
          <a:xfrm>
            <a:off x="6696767" y="3799274"/>
            <a:ext cx="4223480" cy="2109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pc="0" dirty="0"/>
              <a:t>관찰 날짜와 시각을 조정하면서</a:t>
            </a:r>
            <a:r>
              <a:rPr lang="en-US" altLang="ko-KR" spc="0" dirty="0"/>
              <a:t>, </a:t>
            </a:r>
            <a:r>
              <a:rPr lang="ko-KR" altLang="en-US" spc="0" dirty="0"/>
              <a:t>여러 날 동안 보이는 달의 모양을 관찰합니다</a:t>
            </a:r>
            <a:r>
              <a:rPr lang="en-US" altLang="ko-KR" spc="0" dirty="0"/>
              <a:t>.</a:t>
            </a:r>
            <a:endParaRPr lang="ko-KR" altLang="en-US" spc="0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16880B7-A69A-84B2-8427-F715817F1649}"/>
              </a:ext>
            </a:extLst>
          </p:cNvPr>
          <p:cNvGrpSpPr/>
          <p:nvPr/>
        </p:nvGrpSpPr>
        <p:grpSpPr>
          <a:xfrm>
            <a:off x="6250363" y="3794770"/>
            <a:ext cx="434473" cy="523220"/>
            <a:chOff x="6333210" y="3731176"/>
            <a:chExt cx="489071" cy="58897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1C757573-9F20-317D-0D62-51DF3197DC9C}"/>
                </a:ext>
              </a:extLst>
            </p:cNvPr>
            <p:cNvSpPr/>
            <p:nvPr/>
          </p:nvSpPr>
          <p:spPr>
            <a:xfrm>
              <a:off x="6333210" y="3783806"/>
              <a:ext cx="489071" cy="489071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98B6034-490A-AC15-86F1-7B4408E5AE61}"/>
                </a:ext>
              </a:extLst>
            </p:cNvPr>
            <p:cNvSpPr txBox="1"/>
            <p:nvPr/>
          </p:nvSpPr>
          <p:spPr>
            <a:xfrm>
              <a:off x="6355518" y="3731176"/>
              <a:ext cx="444453" cy="58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spcAft>
                  <a:spcPts val="600"/>
                </a:spcAft>
                <a:defRPr sz="2800" b="1" spc="30">
                  <a:latin typeface="+mn-ea"/>
                </a:defRPr>
              </a:lvl1pPr>
            </a:lstStyle>
            <a:p>
              <a:pPr algn="ctr"/>
              <a:r>
                <a:rPr lang="en-US" altLang="ko-KR" spc="0" dirty="0">
                  <a:solidFill>
                    <a:schemeClr val="bg1"/>
                  </a:solidFill>
                </a:rPr>
                <a:t>4</a:t>
              </a:r>
              <a:endParaRPr lang="ko-KR" altLang="en-US" spc="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A21F9F59-D1E3-78F4-E5BE-E310CF1A71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06709"/>
            <a:ext cx="1430743" cy="453494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34D8A757-BE7A-40E6-1840-D08B8B75C0EE}"/>
              </a:ext>
            </a:extLst>
          </p:cNvPr>
          <p:cNvGrpSpPr/>
          <p:nvPr/>
        </p:nvGrpSpPr>
        <p:grpSpPr>
          <a:xfrm>
            <a:off x="6497260" y="4059473"/>
            <a:ext cx="4611018" cy="1730301"/>
            <a:chOff x="5458164" y="4335698"/>
            <a:chExt cx="5650114" cy="1730301"/>
          </a:xfrm>
        </p:grpSpPr>
        <p:pic>
          <p:nvPicPr>
            <p:cNvPr id="24" name="그림 23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CB31D65C-0CC4-8146-5745-663C7ED33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164" y="4335698"/>
              <a:ext cx="5650114" cy="1730301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D9608B0-4C4A-C27B-D9C5-71D1FCEB7E87}"/>
                </a:ext>
              </a:extLst>
            </p:cNvPr>
            <p:cNvSpPr txBox="1"/>
            <p:nvPr/>
          </p:nvSpPr>
          <p:spPr>
            <a:xfrm flipH="1">
              <a:off x="5615546" y="4633815"/>
              <a:ext cx="5243687" cy="10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달의 모양을 관찰하고 사진으로 저장할 수 있어요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41BFBF48-DF7C-95B8-5EB7-D79901C001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7CFD7F67-53CD-9B68-D07B-B8CDAAB01C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6" y="1249297"/>
            <a:ext cx="5504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스마트 기기로 여러 날 동안 보이는 달의 모양 관찰하기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0" y="1817948"/>
            <a:ext cx="981191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300" dirty="0"/>
              <a:t>관찰한 달의 모양 모양을 달의 모양 변화 </a:t>
            </a:r>
            <a:r>
              <a:rPr lang="ko-KR" altLang="en-US" sz="3000" spc="-300" dirty="0" err="1"/>
              <a:t>붙임딱지를</a:t>
            </a:r>
            <a:r>
              <a:rPr lang="ko-KR" altLang="en-US" sz="3000" spc="-300" dirty="0"/>
              <a:t> 이용하여 보고서로 정리해 봅시다</a:t>
            </a:r>
            <a:r>
              <a:rPr lang="en-US" altLang="ko-KR" sz="3000" spc="-300" dirty="0"/>
              <a:t>.</a:t>
            </a:r>
            <a:endParaRPr lang="ko-KR" altLang="en-US" sz="3000" spc="-3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6E84B27-4A56-BC2C-B033-2BD41A7575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28754" y="3894355"/>
            <a:ext cx="6734493" cy="9111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91255F-E80A-CBED-B623-EF4ACAD43AF9}"/>
              </a:ext>
            </a:extLst>
          </p:cNvPr>
          <p:cNvSpPr txBox="1"/>
          <p:nvPr/>
        </p:nvSpPr>
        <p:spPr>
          <a:xfrm>
            <a:off x="720496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4696F16-753E-9DF5-5A7A-D98A74D23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73" y="4216400"/>
            <a:ext cx="1753670" cy="1983462"/>
          </a:xfrm>
          <a:prstGeom prst="rect">
            <a:avLst/>
          </a:prstGeom>
        </p:spPr>
      </p:pic>
      <p:pic>
        <p:nvPicPr>
          <p:cNvPr id="5" name="그림 4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4C4949F8-5D32-3D6B-5A8A-66BF7F3BB5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04EE197-55C7-452D-B070-EB65840681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49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DAB0E1C3-8945-2227-998F-90D56A3CB4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12353"/>
            <a:ext cx="10309005" cy="5465848"/>
          </a:xfrm>
          <a:prstGeom prst="rect">
            <a:avLst/>
          </a:prstGeom>
        </p:spPr>
      </p:pic>
      <p:pic>
        <p:nvPicPr>
          <p:cNvPr id="9" name="그림 8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AB3465E3-BAFF-A91B-2847-29B1AF5A2E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03" y="3086100"/>
            <a:ext cx="444500" cy="685800"/>
          </a:xfrm>
          <a:prstGeom prst="rect">
            <a:avLst/>
          </a:prstGeom>
        </p:spPr>
      </p:pic>
      <p:pic>
        <p:nvPicPr>
          <p:cNvPr id="10" name="그림 9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1CD37F96-43AB-B776-CA1B-27C86688C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9EF7871F-9A56-FEB2-DEFD-D647B7BFCC26}"/>
              </a:ext>
            </a:extLst>
          </p:cNvPr>
          <p:cNvGrpSpPr/>
          <p:nvPr/>
        </p:nvGrpSpPr>
        <p:grpSpPr>
          <a:xfrm>
            <a:off x="1193683" y="1727466"/>
            <a:ext cx="9687366" cy="3732941"/>
            <a:chOff x="1212733" y="1727466"/>
            <a:chExt cx="9687366" cy="3732941"/>
          </a:xfrm>
        </p:grpSpPr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B50A574C-5E35-D6C4-0899-AE12A4F59DD0}"/>
                </a:ext>
              </a:extLst>
            </p:cNvPr>
            <p:cNvGrpSpPr/>
            <p:nvPr/>
          </p:nvGrpSpPr>
          <p:grpSpPr>
            <a:xfrm>
              <a:off x="1212733" y="1727466"/>
              <a:ext cx="9687366" cy="2239128"/>
              <a:chOff x="1212733" y="1727466"/>
              <a:chExt cx="9687366" cy="2239128"/>
            </a:xfrm>
          </p:grpSpPr>
          <p:sp>
            <p:nvSpPr>
              <p:cNvPr id="7" name="사각형: 둥근 모서리 6">
                <a:extLst>
                  <a:ext uri="{FF2B5EF4-FFF2-40B4-BE49-F238E27FC236}">
                    <a16:creationId xmlns:a16="http://schemas.microsoft.com/office/drawing/2014/main" id="{F5273FD9-76C8-120C-70BE-20BDCC80A50D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1" name="사각형: 둥근 모서리 10">
                <a:extLst>
                  <a:ext uri="{FF2B5EF4-FFF2-40B4-BE49-F238E27FC236}">
                    <a16:creationId xmlns:a16="http://schemas.microsoft.com/office/drawing/2014/main" id="{4E0881B8-E2FF-BBC9-707C-A092A4EF3BAE}"/>
                  </a:ext>
                </a:extLst>
              </p:cNvPr>
              <p:cNvSpPr/>
              <p:nvPr/>
            </p:nvSpPr>
            <p:spPr>
              <a:xfrm>
                <a:off x="8570291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7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B00BED95-886E-005A-6C33-15AF1BE0D61F}"/>
                  </a:ext>
                </a:extLst>
              </p:cNvPr>
              <p:cNvSpPr/>
              <p:nvPr/>
            </p:nvSpPr>
            <p:spPr>
              <a:xfrm>
                <a:off x="1212733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2AC86007-768A-294D-B768-D990A934CCF0}"/>
                  </a:ext>
                </a:extLst>
              </p:cNvPr>
              <p:cNvSpPr/>
              <p:nvPr/>
            </p:nvSpPr>
            <p:spPr>
              <a:xfrm>
                <a:off x="2531884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3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6E347B55-C121-E016-FE6F-177D7C767846}"/>
                  </a:ext>
                </a:extLst>
              </p:cNvPr>
              <p:cNvSpPr/>
              <p:nvPr/>
            </p:nvSpPr>
            <p:spPr>
              <a:xfrm>
                <a:off x="3959319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4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id="{7DAAA72B-763D-0E2A-ABEE-3F10ABAA32DA}"/>
                  </a:ext>
                </a:extLst>
              </p:cNvPr>
              <p:cNvSpPr/>
              <p:nvPr/>
            </p:nvSpPr>
            <p:spPr>
              <a:xfrm>
                <a:off x="5326596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5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F73D9DBC-0553-14B6-7861-CC1791D7854F}"/>
                  </a:ext>
                </a:extLst>
              </p:cNvPr>
              <p:cNvSpPr/>
              <p:nvPr/>
            </p:nvSpPr>
            <p:spPr>
              <a:xfrm>
                <a:off x="6681841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6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01C1A8E0-179B-7243-3082-870A49BA082F}"/>
                  </a:ext>
                </a:extLst>
              </p:cNvPr>
              <p:cNvSpPr/>
              <p:nvPr/>
            </p:nvSpPr>
            <p:spPr>
              <a:xfrm>
                <a:off x="8037088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7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4802F2E6-1DB0-66E8-67E7-9A0A01CFE841}"/>
                  </a:ext>
                </a:extLst>
              </p:cNvPr>
              <p:cNvSpPr/>
              <p:nvPr/>
            </p:nvSpPr>
            <p:spPr>
              <a:xfrm>
                <a:off x="9464523" y="341223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8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B4A4A3D2-4FB9-6789-CFB9-B07158B24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85500" y="4024963"/>
              <a:ext cx="9614599" cy="1435444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BABA40A-5DA0-D496-E9F3-A705A76CC076}"/>
              </a:ext>
            </a:extLst>
          </p:cNvPr>
          <p:cNvGrpSpPr/>
          <p:nvPr/>
        </p:nvGrpSpPr>
        <p:grpSpPr>
          <a:xfrm>
            <a:off x="5433467" y="5979575"/>
            <a:ext cx="1183733" cy="192989"/>
            <a:chOff x="5504134" y="5968372"/>
            <a:chExt cx="1183733" cy="192989"/>
          </a:xfrm>
        </p:grpSpPr>
        <p:sp>
          <p:nvSpPr>
            <p:cNvPr id="3" name="object 26">
              <a:extLst>
                <a:ext uri="{FF2B5EF4-FFF2-40B4-BE49-F238E27FC236}">
                  <a16:creationId xmlns:a16="http://schemas.microsoft.com/office/drawing/2014/main" id="{41DE4815-FC2B-2702-A069-F9E6B7C085E7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25">
              <a:extLst>
                <a:ext uri="{FF2B5EF4-FFF2-40B4-BE49-F238E27FC236}">
                  <a16:creationId xmlns:a16="http://schemas.microsoft.com/office/drawing/2014/main" id="{12E9A291-9CC0-06EB-C97A-5C7C3C598271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2323CDC2-79FD-6289-6130-72521A04E0AA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9887886A-BC5E-AF6E-8346-765647256A4F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6E2ACD2B-92BC-2C5A-C3AF-2405E728F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77829"/>
            <a:ext cx="1430743" cy="453494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50BE92E6-3A76-86FD-15CD-3A6A52B0186A}"/>
              </a:ext>
            </a:extLst>
          </p:cNvPr>
          <p:cNvGrpSpPr/>
          <p:nvPr/>
        </p:nvGrpSpPr>
        <p:grpSpPr>
          <a:xfrm>
            <a:off x="5307545" y="3352885"/>
            <a:ext cx="5800731" cy="2508010"/>
            <a:chOff x="4000346" y="3557990"/>
            <a:chExt cx="7107930" cy="2508010"/>
          </a:xfrm>
        </p:grpSpPr>
        <p:pic>
          <p:nvPicPr>
            <p:cNvPr id="25" name="그림 24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F67C0F85-C7F1-B3D5-A09C-25197850666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346" y="3557990"/>
              <a:ext cx="7107930" cy="250801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629F538-29E9-431A-1EC1-7B79D3590F04}"/>
                </a:ext>
              </a:extLst>
            </p:cNvPr>
            <p:cNvSpPr txBox="1"/>
            <p:nvPr/>
          </p:nvSpPr>
          <p:spPr>
            <a:xfrm flipH="1">
              <a:off x="4202008" y="3802039"/>
              <a:ext cx="6721478" cy="1815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600" b="1" spc="-150" dirty="0"/>
                <a:t>음력 </a:t>
              </a:r>
              <a:r>
                <a:rPr lang="en-US" altLang="ko-KR" sz="2600" b="1" spc="-150" dirty="0"/>
                <a:t>15 </a:t>
              </a:r>
              <a:r>
                <a:rPr lang="ko-KR" altLang="en-US" sz="2600" b="1" spc="-150" dirty="0"/>
                <a:t>일 이후에는 오후 </a:t>
              </a:r>
              <a:r>
                <a:rPr lang="en-US" altLang="ko-KR" sz="2600" b="1" spc="-150" dirty="0"/>
                <a:t>7 </a:t>
              </a:r>
              <a:r>
                <a:rPr lang="ko-KR" altLang="en-US" sz="2600" b="1" spc="-150" dirty="0"/>
                <a:t>시 무렵에 달을 직접 관찰할 수 없으므로</a:t>
              </a:r>
              <a:r>
                <a:rPr lang="en-US" altLang="ko-KR" sz="2600" b="1" spc="-150" dirty="0"/>
                <a:t>, </a:t>
              </a:r>
              <a:r>
                <a:rPr lang="ko-KR" altLang="en-US" sz="2600" b="1" spc="-150" dirty="0"/>
                <a:t>천체 관측 프로그램으로 달을 관찰할 수 있는 시각을 설정한 다음에 관찰합니다</a:t>
              </a:r>
              <a:r>
                <a:rPr lang="en-US" altLang="ko-KR" sz="2600" b="1" spc="-150" dirty="0"/>
                <a:t>.</a:t>
              </a:r>
              <a:endParaRPr lang="ko-KR" altLang="en-US" sz="2600" b="1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590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>
            <a:extLst>
              <a:ext uri="{FF2B5EF4-FFF2-40B4-BE49-F238E27FC236}">
                <a16:creationId xmlns:a16="http://schemas.microsoft.com/office/drawing/2014/main" id="{C173E29E-8AE4-DD5A-E8EE-124A2FBEA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69710"/>
            <a:ext cx="10309005" cy="5403579"/>
          </a:xfrm>
          <a:prstGeom prst="rect">
            <a:avLst/>
          </a:prstGeom>
        </p:spPr>
      </p:pic>
      <p:pic>
        <p:nvPicPr>
          <p:cNvPr id="11" name="그림 10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2C88CC6F-3FB8-3E1F-7BF0-9F27C80B4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15" name="그림 14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AEF6435B-5EBE-7157-A47B-7C46BCDB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2EA35AE3-70CA-8E7C-2F51-42D8FCB26724}"/>
              </a:ext>
            </a:extLst>
          </p:cNvPr>
          <p:cNvGrpSpPr/>
          <p:nvPr/>
        </p:nvGrpSpPr>
        <p:grpSpPr>
          <a:xfrm>
            <a:off x="1180583" y="1727466"/>
            <a:ext cx="9792183" cy="3707289"/>
            <a:chOff x="1198001" y="1727466"/>
            <a:chExt cx="9792183" cy="3707289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BFD8523-24CC-4680-DDB7-C90FC0088460}"/>
                </a:ext>
              </a:extLst>
            </p:cNvPr>
            <p:cNvGrpSpPr/>
            <p:nvPr/>
          </p:nvGrpSpPr>
          <p:grpSpPr>
            <a:xfrm>
              <a:off x="1198001" y="1727466"/>
              <a:ext cx="9792183" cy="2248458"/>
              <a:chOff x="1198001" y="1727466"/>
              <a:chExt cx="9792183" cy="2248458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4B01F21-767E-D678-3DE4-D57AB4EB65E8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E2669CEB-C10C-C2FD-5D80-CC0E37DA35F9}"/>
                  </a:ext>
                </a:extLst>
              </p:cNvPr>
              <p:cNvSpPr/>
              <p:nvPr/>
            </p:nvSpPr>
            <p:spPr>
              <a:xfrm>
                <a:off x="8570291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7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D00AB1CC-10A3-7275-1682-CD1C41A80636}"/>
                  </a:ext>
                </a:extLst>
              </p:cNvPr>
              <p:cNvSpPr/>
              <p:nvPr/>
            </p:nvSpPr>
            <p:spPr>
              <a:xfrm>
                <a:off x="1198001" y="3421569"/>
                <a:ext cx="1435576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9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1A248AD5-A84A-CB57-9715-26A7D8ED179F}"/>
                  </a:ext>
                </a:extLst>
              </p:cNvPr>
              <p:cNvSpPr/>
              <p:nvPr/>
            </p:nvSpPr>
            <p:spPr>
              <a:xfrm>
                <a:off x="2472494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10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3B4E653-A7CF-7CF0-7751-C34D37F27816}"/>
                  </a:ext>
                </a:extLst>
              </p:cNvPr>
              <p:cNvSpPr/>
              <p:nvPr/>
            </p:nvSpPr>
            <p:spPr>
              <a:xfrm>
                <a:off x="3847391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11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55E0488-D68F-D9EE-93B1-AA4433A184D9}"/>
                  </a:ext>
                </a:extLst>
              </p:cNvPr>
              <p:cNvSpPr/>
              <p:nvPr/>
            </p:nvSpPr>
            <p:spPr>
              <a:xfrm>
                <a:off x="5226701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12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916555CE-8067-E2DA-8858-9247296384A9}"/>
                  </a:ext>
                </a:extLst>
              </p:cNvPr>
              <p:cNvSpPr/>
              <p:nvPr/>
            </p:nvSpPr>
            <p:spPr>
              <a:xfrm>
                <a:off x="6610422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13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E22660A0-A06B-F238-FEBE-41DBE65C9F2C}"/>
                  </a:ext>
                </a:extLst>
              </p:cNvPr>
              <p:cNvSpPr/>
              <p:nvPr/>
            </p:nvSpPr>
            <p:spPr>
              <a:xfrm>
                <a:off x="7989729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14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0F5AA216-D718-452C-0741-33EEB286FFD2}"/>
                  </a:ext>
                </a:extLst>
              </p:cNvPr>
              <p:cNvSpPr/>
              <p:nvPr/>
            </p:nvSpPr>
            <p:spPr>
              <a:xfrm>
                <a:off x="9393102" y="3421569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15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27" name="그림 26">
              <a:extLst>
                <a:ext uri="{FF2B5EF4-FFF2-40B4-BE49-F238E27FC236}">
                  <a16:creationId xmlns:a16="http://schemas.microsoft.com/office/drawing/2014/main" id="{BBC2DF9A-D37D-7D6A-890C-4111B4C4C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2165" y="4025734"/>
              <a:ext cx="9618980" cy="1409021"/>
            </a:xfrm>
            <a:prstGeom prst="rect">
              <a:avLst/>
            </a:prstGeom>
          </p:spPr>
        </p:pic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F6B2D932-093F-615E-F608-329779AC9D3C}"/>
              </a:ext>
            </a:extLst>
          </p:cNvPr>
          <p:cNvGrpSpPr/>
          <p:nvPr/>
        </p:nvGrpSpPr>
        <p:grpSpPr>
          <a:xfrm>
            <a:off x="5433467" y="5979574"/>
            <a:ext cx="1183733" cy="192990"/>
            <a:chOff x="5433467" y="5979574"/>
            <a:chExt cx="1183733" cy="192990"/>
          </a:xfrm>
        </p:grpSpPr>
        <p:sp>
          <p:nvSpPr>
            <p:cNvPr id="4" name="object 25">
              <a:extLst>
                <a:ext uri="{FF2B5EF4-FFF2-40B4-BE49-F238E27FC236}">
                  <a16:creationId xmlns:a16="http://schemas.microsoft.com/office/drawing/2014/main" id="{2F58CFEB-2726-E9D2-94A0-470A44513128}"/>
                </a:ext>
              </a:extLst>
            </p:cNvPr>
            <p:cNvSpPr/>
            <p:nvPr/>
          </p:nvSpPr>
          <p:spPr>
            <a:xfrm>
              <a:off x="5433467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6">
              <a:extLst>
                <a:ext uri="{FF2B5EF4-FFF2-40B4-BE49-F238E27FC236}">
                  <a16:creationId xmlns:a16="http://schemas.microsoft.com/office/drawing/2014/main" id="{E368F486-87ED-4B32-7FAD-063740C46C76}"/>
                </a:ext>
              </a:extLst>
            </p:cNvPr>
            <p:cNvSpPr/>
            <p:nvPr/>
          </p:nvSpPr>
          <p:spPr>
            <a:xfrm>
              <a:off x="5764509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9814E2B9-1B5D-2507-DBFF-6E78443696E9}"/>
                </a:ext>
              </a:extLst>
            </p:cNvPr>
            <p:cNvSpPr/>
            <p:nvPr/>
          </p:nvSpPr>
          <p:spPr>
            <a:xfrm>
              <a:off x="6095551" y="5981957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782AA913-BBDA-EAFE-38A8-5008C8925185}"/>
                </a:ext>
              </a:extLst>
            </p:cNvPr>
            <p:cNvSpPr/>
            <p:nvPr/>
          </p:nvSpPr>
          <p:spPr>
            <a:xfrm>
              <a:off x="6426593" y="5981957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1" name="그림 30">
            <a:extLst>
              <a:ext uri="{FF2B5EF4-FFF2-40B4-BE49-F238E27FC236}">
                <a16:creationId xmlns:a16="http://schemas.microsoft.com/office/drawing/2014/main" id="{645D5A2D-E523-1DEA-FB57-0976206D8C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941" y="5877829"/>
            <a:ext cx="1430743" cy="453494"/>
          </a:xfrm>
          <a:prstGeom prst="rect">
            <a:avLst/>
          </a:prstGeom>
        </p:spPr>
      </p:pic>
      <p:grpSp>
        <p:nvGrpSpPr>
          <p:cNvPr id="32" name="그룹 31">
            <a:extLst>
              <a:ext uri="{FF2B5EF4-FFF2-40B4-BE49-F238E27FC236}">
                <a16:creationId xmlns:a16="http://schemas.microsoft.com/office/drawing/2014/main" id="{58326CBF-33A3-0F08-4380-0D10ED8D34EB}"/>
              </a:ext>
            </a:extLst>
          </p:cNvPr>
          <p:cNvGrpSpPr/>
          <p:nvPr/>
        </p:nvGrpSpPr>
        <p:grpSpPr>
          <a:xfrm>
            <a:off x="5307545" y="3352885"/>
            <a:ext cx="5800731" cy="2508010"/>
            <a:chOff x="4000346" y="3557990"/>
            <a:chExt cx="7107930" cy="2508010"/>
          </a:xfrm>
        </p:grpSpPr>
        <p:pic>
          <p:nvPicPr>
            <p:cNvPr id="33" name="그림 32" descr="스크린샷, 직사각형, 텍스트, 화이트보드이(가) 표시된 사진&#10;&#10;자동 생성된 설명">
              <a:extLst>
                <a:ext uri="{FF2B5EF4-FFF2-40B4-BE49-F238E27FC236}">
                  <a16:creationId xmlns:a16="http://schemas.microsoft.com/office/drawing/2014/main" id="{AAA47C79-55AE-B511-F5EC-2A190C24E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0346" y="3557990"/>
              <a:ext cx="7107930" cy="250801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8C81E5F-4AF0-8D42-9D0D-97E92AD5704F}"/>
                </a:ext>
              </a:extLst>
            </p:cNvPr>
            <p:cNvSpPr txBox="1"/>
            <p:nvPr/>
          </p:nvSpPr>
          <p:spPr>
            <a:xfrm flipH="1">
              <a:off x="4202008" y="3802039"/>
              <a:ext cx="6721478" cy="1815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600" b="1" spc="-150" dirty="0"/>
                <a:t>음력 </a:t>
              </a:r>
              <a:r>
                <a:rPr lang="en-US" altLang="ko-KR" sz="2600" b="1" spc="-150" dirty="0"/>
                <a:t>15 </a:t>
              </a:r>
              <a:r>
                <a:rPr lang="ko-KR" altLang="en-US" sz="2600" b="1" spc="-150" dirty="0"/>
                <a:t>일 이후에는 오후 </a:t>
              </a:r>
              <a:r>
                <a:rPr lang="en-US" altLang="ko-KR" sz="2600" b="1" spc="-150" dirty="0"/>
                <a:t>7 </a:t>
              </a:r>
              <a:r>
                <a:rPr lang="ko-KR" altLang="en-US" sz="2600" b="1" spc="-150" dirty="0"/>
                <a:t>시 무렵에 달을 직접 관찰할 수 없으므로</a:t>
              </a:r>
              <a:r>
                <a:rPr lang="en-US" altLang="ko-KR" sz="2600" b="1" spc="-150" dirty="0"/>
                <a:t>, </a:t>
              </a:r>
              <a:r>
                <a:rPr lang="ko-KR" altLang="en-US" sz="2600" b="1" spc="-150" dirty="0"/>
                <a:t>천체 관측 프로그램으로 달을 관찰할 수 있는 시각을 설정한 다음에 관찰합니다</a:t>
              </a:r>
              <a:r>
                <a:rPr lang="en-US" altLang="ko-KR" sz="2600" b="1" spc="-150" dirty="0"/>
                <a:t>.</a:t>
              </a:r>
              <a:endParaRPr lang="ko-KR" altLang="en-US" sz="2600" b="1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64239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>
            <a:extLst>
              <a:ext uri="{FF2B5EF4-FFF2-40B4-BE49-F238E27FC236}">
                <a16:creationId xmlns:a16="http://schemas.microsoft.com/office/drawing/2014/main" id="{CF039D86-AC22-ECEE-3C0B-3BBD07F93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69710"/>
            <a:ext cx="10309005" cy="5403579"/>
          </a:xfrm>
          <a:prstGeom prst="rect">
            <a:avLst/>
          </a:prstGeom>
        </p:spPr>
      </p:pic>
      <p:pic>
        <p:nvPicPr>
          <p:cNvPr id="11" name="그림 10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2C88CC6F-3FB8-3E1F-7BF0-9F27C80B4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15" name="그림 14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AEF6435B-5EBE-7157-A47B-7C46BCDB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1" name="그룹 20">
            <a:extLst>
              <a:ext uri="{FF2B5EF4-FFF2-40B4-BE49-F238E27FC236}">
                <a16:creationId xmlns:a16="http://schemas.microsoft.com/office/drawing/2014/main" id="{5443FE0E-43C7-D74E-CD8D-4113413B1613}"/>
              </a:ext>
            </a:extLst>
          </p:cNvPr>
          <p:cNvGrpSpPr/>
          <p:nvPr/>
        </p:nvGrpSpPr>
        <p:grpSpPr>
          <a:xfrm>
            <a:off x="1079769" y="1727466"/>
            <a:ext cx="9911035" cy="3711663"/>
            <a:chOff x="1088478" y="1727466"/>
            <a:chExt cx="9911035" cy="3711663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BFD8523-24CC-4680-DDB7-C90FC0088460}"/>
                </a:ext>
              </a:extLst>
            </p:cNvPr>
            <p:cNvGrpSpPr/>
            <p:nvPr/>
          </p:nvGrpSpPr>
          <p:grpSpPr>
            <a:xfrm>
              <a:off x="1088478" y="1727466"/>
              <a:ext cx="9911035" cy="2242655"/>
              <a:chOff x="1088478" y="1727466"/>
              <a:chExt cx="9911035" cy="2242655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4B01F21-767E-D678-3DE4-D57AB4EB65E8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E2669CEB-C10C-C2FD-5D80-CC0E37DA35F9}"/>
                  </a:ext>
                </a:extLst>
              </p:cNvPr>
              <p:cNvSpPr/>
              <p:nvPr/>
            </p:nvSpPr>
            <p:spPr>
              <a:xfrm>
                <a:off x="8570292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5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D00AB1CC-10A3-7275-1682-CD1C41A80636}"/>
                  </a:ext>
                </a:extLst>
              </p:cNvPr>
              <p:cNvSpPr/>
              <p:nvPr/>
            </p:nvSpPr>
            <p:spPr>
              <a:xfrm>
                <a:off x="1088478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16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1A248AD5-A84A-CB57-9715-26A7D8ED179F}"/>
                  </a:ext>
                </a:extLst>
              </p:cNvPr>
              <p:cNvSpPr/>
              <p:nvPr/>
            </p:nvSpPr>
            <p:spPr>
              <a:xfrm>
                <a:off x="2481824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17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3B4E653-A7CF-7CF0-7751-C34D37F27816}"/>
                  </a:ext>
                </a:extLst>
              </p:cNvPr>
              <p:cNvSpPr/>
              <p:nvPr/>
            </p:nvSpPr>
            <p:spPr>
              <a:xfrm>
                <a:off x="384910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18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55E0488-D68F-D9EE-93B1-AA4433A184D9}"/>
                  </a:ext>
                </a:extLst>
              </p:cNvPr>
              <p:cNvSpPr/>
              <p:nvPr/>
            </p:nvSpPr>
            <p:spPr>
              <a:xfrm>
                <a:off x="522841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19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916555CE-8067-E2DA-8858-9247296384A9}"/>
                  </a:ext>
                </a:extLst>
              </p:cNvPr>
              <p:cNvSpPr/>
              <p:nvPr/>
            </p:nvSpPr>
            <p:spPr>
              <a:xfrm>
                <a:off x="660959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20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E22660A0-A06B-F238-FEBE-41DBE65C9F2C}"/>
                  </a:ext>
                </a:extLst>
              </p:cNvPr>
              <p:cNvSpPr/>
              <p:nvPr/>
            </p:nvSpPr>
            <p:spPr>
              <a:xfrm>
                <a:off x="7978738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21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0F5AA216-D718-452C-0741-33EEB286FFD2}"/>
                  </a:ext>
                </a:extLst>
              </p:cNvPr>
              <p:cNvSpPr/>
              <p:nvPr/>
            </p:nvSpPr>
            <p:spPr>
              <a:xfrm>
                <a:off x="9402431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22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D6F2C6EC-0EBF-34B0-C764-61161B0222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2005" y="4021435"/>
              <a:ext cx="9618980" cy="1417694"/>
            </a:xfrm>
            <a:prstGeom prst="rect">
              <a:avLst/>
            </a:prstGeom>
          </p:spPr>
        </p:pic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F330FEF0-53D3-4027-6361-49E6B18D7ECF}"/>
              </a:ext>
            </a:extLst>
          </p:cNvPr>
          <p:cNvGrpSpPr/>
          <p:nvPr/>
        </p:nvGrpSpPr>
        <p:grpSpPr>
          <a:xfrm>
            <a:off x="5433467" y="5979573"/>
            <a:ext cx="1183733" cy="192991"/>
            <a:chOff x="5433467" y="5979573"/>
            <a:chExt cx="1183733" cy="192991"/>
          </a:xfrm>
        </p:grpSpPr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FFF5794B-C302-DD29-90B4-D350BD0B7B69}"/>
                </a:ext>
              </a:extLst>
            </p:cNvPr>
            <p:cNvSpPr/>
            <p:nvPr/>
          </p:nvSpPr>
          <p:spPr>
            <a:xfrm>
              <a:off x="5764508" y="597957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7" name="object 26">
              <a:extLst>
                <a:ext uri="{FF2B5EF4-FFF2-40B4-BE49-F238E27FC236}">
                  <a16:creationId xmlns:a16="http://schemas.microsoft.com/office/drawing/2014/main" id="{EF6F1D7D-F0DC-859E-0E8E-6C189AF8EEC0}"/>
                </a:ext>
              </a:extLst>
            </p:cNvPr>
            <p:cNvSpPr/>
            <p:nvPr/>
          </p:nvSpPr>
          <p:spPr>
            <a:xfrm>
              <a:off x="6095550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FECC4757-9F92-E17F-0DC2-C1AF463E0F2F}"/>
                </a:ext>
              </a:extLst>
            </p:cNvPr>
            <p:cNvSpPr/>
            <p:nvPr/>
          </p:nvSpPr>
          <p:spPr>
            <a:xfrm>
              <a:off x="5433467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6" name="object 25">
              <a:extLst>
                <a:ext uri="{FF2B5EF4-FFF2-40B4-BE49-F238E27FC236}">
                  <a16:creationId xmlns:a16="http://schemas.microsoft.com/office/drawing/2014/main" id="{9490E90D-B1A6-CB71-1F7F-A146FD1E4CAC}"/>
                </a:ext>
              </a:extLst>
            </p:cNvPr>
            <p:cNvSpPr/>
            <p:nvPr/>
          </p:nvSpPr>
          <p:spPr>
            <a:xfrm>
              <a:off x="6426593" y="5981957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36510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681107A0-322D-9FEF-79EC-1ECC0436E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974" y="469710"/>
            <a:ext cx="10309005" cy="5403579"/>
          </a:xfrm>
          <a:prstGeom prst="rect">
            <a:avLst/>
          </a:prstGeom>
        </p:spPr>
      </p:pic>
      <p:pic>
        <p:nvPicPr>
          <p:cNvPr id="15" name="그림 14" descr="그래픽, 스크린샷, 원, 다채로움이(가) 표시된 사진&#10;&#10;자동 생성된 설명">
            <a:extLst>
              <a:ext uri="{FF2B5EF4-FFF2-40B4-BE49-F238E27FC236}">
                <a16:creationId xmlns:a16="http://schemas.microsoft.com/office/drawing/2014/main" id="{AEF6435B-5EBE-7157-A47B-7C46BCDB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C33E0014-6987-D506-419D-691D1F9C9406}"/>
              </a:ext>
            </a:extLst>
          </p:cNvPr>
          <p:cNvGrpSpPr/>
          <p:nvPr/>
        </p:nvGrpSpPr>
        <p:grpSpPr>
          <a:xfrm>
            <a:off x="1079768" y="1727466"/>
            <a:ext cx="9748512" cy="3712363"/>
            <a:chOff x="1088477" y="1727466"/>
            <a:chExt cx="9748512" cy="3712363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3BFD8523-24CC-4680-DDB7-C90FC0088460}"/>
                </a:ext>
              </a:extLst>
            </p:cNvPr>
            <p:cNvGrpSpPr/>
            <p:nvPr/>
          </p:nvGrpSpPr>
          <p:grpSpPr>
            <a:xfrm>
              <a:off x="1088477" y="1727466"/>
              <a:ext cx="9748512" cy="2242655"/>
              <a:chOff x="1088477" y="1727466"/>
              <a:chExt cx="9748512" cy="2242655"/>
            </a:xfrm>
          </p:grpSpPr>
          <p:sp>
            <p:nvSpPr>
              <p:cNvPr id="10" name="사각형: 둥근 모서리 9">
                <a:extLst>
                  <a:ext uri="{FF2B5EF4-FFF2-40B4-BE49-F238E27FC236}">
                    <a16:creationId xmlns:a16="http://schemas.microsoft.com/office/drawing/2014/main" id="{04B01F21-767E-D678-3DE4-D57AB4EB65E8}"/>
                  </a:ext>
                </a:extLst>
              </p:cNvPr>
              <p:cNvSpPr/>
              <p:nvPr/>
            </p:nvSpPr>
            <p:spPr>
              <a:xfrm>
                <a:off x="2916102" y="1727467"/>
                <a:ext cx="3857223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○○ 월 ○○ 일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~ ○○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2" name="사각형: 둥근 모서리 11">
                <a:extLst>
                  <a:ext uri="{FF2B5EF4-FFF2-40B4-BE49-F238E27FC236}">
                    <a16:creationId xmlns:a16="http://schemas.microsoft.com/office/drawing/2014/main" id="{E2669CEB-C10C-C2FD-5D80-CC0E37DA35F9}"/>
                  </a:ext>
                </a:extLst>
              </p:cNvPr>
              <p:cNvSpPr/>
              <p:nvPr/>
            </p:nvSpPr>
            <p:spPr>
              <a:xfrm>
                <a:off x="8570291" y="1727466"/>
                <a:ext cx="2266698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오전 </a:t>
                </a:r>
                <a:r>
                  <a:rPr lang="en-US" altLang="ko-KR" sz="2600" b="1" spc="-150" dirty="0">
                    <a:solidFill>
                      <a:srgbClr val="DF1553"/>
                    </a:solidFill>
                  </a:rPr>
                  <a:t>5 </a:t>
                </a:r>
                <a:r>
                  <a:rPr lang="ko-KR" altLang="en-US" sz="2600" b="1" spc="-150" dirty="0">
                    <a:solidFill>
                      <a:srgbClr val="DF1553"/>
                    </a:solidFill>
                  </a:rPr>
                  <a:t>시 무렵</a:t>
                </a:r>
              </a:p>
            </p:txBody>
          </p:sp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D00AB1CC-10A3-7275-1682-CD1C41A80636}"/>
                  </a:ext>
                </a:extLst>
              </p:cNvPr>
              <p:cNvSpPr/>
              <p:nvPr/>
            </p:nvSpPr>
            <p:spPr>
              <a:xfrm>
                <a:off x="1088477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23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4" name="사각형: 둥근 모서리 13">
                <a:extLst>
                  <a:ext uri="{FF2B5EF4-FFF2-40B4-BE49-F238E27FC236}">
                    <a16:creationId xmlns:a16="http://schemas.microsoft.com/office/drawing/2014/main" id="{1A248AD5-A84A-CB57-9715-26A7D8ED179F}"/>
                  </a:ext>
                </a:extLst>
              </p:cNvPr>
              <p:cNvSpPr/>
              <p:nvPr/>
            </p:nvSpPr>
            <p:spPr>
              <a:xfrm>
                <a:off x="2481823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24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03B4E653-A7CF-7CF0-7751-C34D37F27816}"/>
                  </a:ext>
                </a:extLst>
              </p:cNvPr>
              <p:cNvSpPr/>
              <p:nvPr/>
            </p:nvSpPr>
            <p:spPr>
              <a:xfrm>
                <a:off x="3849100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25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A55E0488-D68F-D9EE-93B1-AA4433A184D9}"/>
                  </a:ext>
                </a:extLst>
              </p:cNvPr>
              <p:cNvSpPr/>
              <p:nvPr/>
            </p:nvSpPr>
            <p:spPr>
              <a:xfrm>
                <a:off x="5228410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26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916555CE-8067-E2DA-8858-9247296384A9}"/>
                  </a:ext>
                </a:extLst>
              </p:cNvPr>
              <p:cNvSpPr/>
              <p:nvPr/>
            </p:nvSpPr>
            <p:spPr>
              <a:xfrm>
                <a:off x="6610420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27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  <p:sp>
            <p:nvSpPr>
              <p:cNvPr id="19" name="사각형: 둥근 모서리 18">
                <a:extLst>
                  <a:ext uri="{FF2B5EF4-FFF2-40B4-BE49-F238E27FC236}">
                    <a16:creationId xmlns:a16="http://schemas.microsoft.com/office/drawing/2014/main" id="{E22660A0-A06B-F238-FEBE-41DBE65C9F2C}"/>
                  </a:ext>
                </a:extLst>
              </p:cNvPr>
              <p:cNvSpPr/>
              <p:nvPr/>
            </p:nvSpPr>
            <p:spPr>
              <a:xfrm>
                <a:off x="7980396" y="3415766"/>
                <a:ext cx="1597082" cy="554355"/>
              </a:xfrm>
              <a:prstGeom prst="roundRect">
                <a:avLst>
                  <a:gd name="adj" fmla="val 19474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음력 </a:t>
                </a:r>
                <a:r>
                  <a:rPr lang="en-US" altLang="ko-KR" sz="2600" b="1" spc="-300" dirty="0">
                    <a:solidFill>
                      <a:srgbClr val="DF1553"/>
                    </a:solidFill>
                  </a:rPr>
                  <a:t>28 </a:t>
                </a:r>
                <a:r>
                  <a:rPr lang="ko-KR" altLang="en-US" sz="2600" b="1" spc="-300" dirty="0">
                    <a:solidFill>
                      <a:srgbClr val="DF1553"/>
                    </a:solidFill>
                  </a:rPr>
                  <a:t>일</a:t>
                </a:r>
              </a:p>
            </p:txBody>
          </p:sp>
        </p:grpSp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6C8E65E2-3B1A-4BD0-3CE5-67A2C05E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7084" y="4034757"/>
              <a:ext cx="8186955" cy="1405072"/>
            </a:xfrm>
            <a:prstGeom prst="rect">
              <a:avLst/>
            </a:prstGeom>
          </p:spPr>
        </p:pic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52B8A23-088B-9B0E-0F79-3162133F378B}"/>
              </a:ext>
            </a:extLst>
          </p:cNvPr>
          <p:cNvGrpSpPr/>
          <p:nvPr/>
        </p:nvGrpSpPr>
        <p:grpSpPr>
          <a:xfrm>
            <a:off x="5433467" y="5979573"/>
            <a:ext cx="1183733" cy="192343"/>
            <a:chOff x="5433467" y="5979573"/>
            <a:chExt cx="1183733" cy="192343"/>
          </a:xfrm>
        </p:grpSpPr>
        <p:sp>
          <p:nvSpPr>
            <p:cNvPr id="6" name="object 25">
              <a:extLst>
                <a:ext uri="{FF2B5EF4-FFF2-40B4-BE49-F238E27FC236}">
                  <a16:creationId xmlns:a16="http://schemas.microsoft.com/office/drawing/2014/main" id="{71F63900-C91C-5965-03D5-18EB4A283F0E}"/>
                </a:ext>
              </a:extLst>
            </p:cNvPr>
            <p:cNvSpPr/>
            <p:nvPr/>
          </p:nvSpPr>
          <p:spPr>
            <a:xfrm>
              <a:off x="6095550" y="597957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" name="object 26">
              <a:extLst>
                <a:ext uri="{FF2B5EF4-FFF2-40B4-BE49-F238E27FC236}">
                  <a16:creationId xmlns:a16="http://schemas.microsoft.com/office/drawing/2014/main" id="{234F9869-34D0-249F-B110-74D1E8866E77}"/>
                </a:ext>
              </a:extLst>
            </p:cNvPr>
            <p:cNvSpPr/>
            <p:nvPr/>
          </p:nvSpPr>
          <p:spPr>
            <a:xfrm>
              <a:off x="6426593" y="5981309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" name="object 25">
              <a:extLst>
                <a:ext uri="{FF2B5EF4-FFF2-40B4-BE49-F238E27FC236}">
                  <a16:creationId xmlns:a16="http://schemas.microsoft.com/office/drawing/2014/main" id="{D88500BE-4194-608B-241A-4FAD3206520C}"/>
                </a:ext>
              </a:extLst>
            </p:cNvPr>
            <p:cNvSpPr/>
            <p:nvPr/>
          </p:nvSpPr>
          <p:spPr>
            <a:xfrm>
              <a:off x="5764508" y="5979573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9A18EF12-3DBA-1E4C-DE4C-6BA5BD702DF8}"/>
                </a:ext>
              </a:extLst>
            </p:cNvPr>
            <p:cNvSpPr/>
            <p:nvPr/>
          </p:nvSpPr>
          <p:spPr>
            <a:xfrm>
              <a:off x="5433467" y="597957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0" name="그림 29" descr="그래픽, 원, 스크린샷, 다채로움이(가) 표시된 사진&#10;&#10;자동 생성된 설명">
            <a:extLst>
              <a:ext uri="{FF2B5EF4-FFF2-40B4-BE49-F238E27FC236}">
                <a16:creationId xmlns:a16="http://schemas.microsoft.com/office/drawing/2014/main" id="{8E14369D-4DED-D338-1397-008F269C57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165866" y="3086101"/>
            <a:ext cx="4445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2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0" y="1817948"/>
            <a:ext cx="9681693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천체 관측 프로그램으로 다음 한 달 동안 보이는 달의 모양을 관찰해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23600109-5F3D-5073-FAE3-48CAB3549BE6}"/>
              </a:ext>
            </a:extLst>
          </p:cNvPr>
          <p:cNvSpPr/>
          <p:nvPr/>
        </p:nvSpPr>
        <p:spPr>
          <a:xfrm>
            <a:off x="1479018" y="3065869"/>
            <a:ext cx="9563149" cy="1391968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D27BE65-1227-7720-31E8-DB4453C0D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751" y="3496514"/>
            <a:ext cx="539682" cy="53067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B4C47D-6A6A-BC1E-BEB5-9A96AE7734BF}"/>
              </a:ext>
            </a:extLst>
          </p:cNvPr>
          <p:cNvSpPr txBox="1"/>
          <p:nvPr/>
        </p:nvSpPr>
        <p:spPr>
          <a:xfrm>
            <a:off x="1722276" y="3189004"/>
            <a:ext cx="9076633" cy="11456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음력 </a:t>
            </a:r>
            <a:r>
              <a:rPr lang="en-US" altLang="ko-KR" sz="3000" b="1" spc="-150" dirty="0">
                <a:solidFill>
                  <a:srgbClr val="DF1856"/>
                </a:solidFill>
              </a:rPr>
              <a:t>2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일부터 음력 </a:t>
            </a:r>
            <a:r>
              <a:rPr lang="en-US" altLang="ko-KR" sz="3000" b="1" spc="-150" dirty="0">
                <a:solidFill>
                  <a:srgbClr val="DF1856"/>
                </a:solidFill>
              </a:rPr>
              <a:t>28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일까지 보이는 달의 모양 변화가 반복되었습니다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6BEB40-E8A5-597E-DE3D-AB8F87204932}"/>
              </a:ext>
            </a:extLst>
          </p:cNvPr>
          <p:cNvSpPr txBox="1"/>
          <p:nvPr/>
        </p:nvSpPr>
        <p:spPr>
          <a:xfrm>
            <a:off x="1563336" y="1249297"/>
            <a:ext cx="5504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스마트 기기로 여러 날 동안 보이는 달의 모양 관찰하기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F4D511-E259-7C09-8AB8-58C833EBB5B8}"/>
              </a:ext>
            </a:extLst>
          </p:cNvPr>
          <p:cNvSpPr txBox="1"/>
          <p:nvPr/>
        </p:nvSpPr>
        <p:spPr>
          <a:xfrm>
            <a:off x="720496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3" name="그림 2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ED82B98F-D46F-84E6-FE11-A861C1A87C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EBB14E4-0B8B-D21C-A6A3-3D0F0F6F4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17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3D49EB-C7B7-88EC-3F13-DBFB85DAC8ED}"/>
              </a:ext>
            </a:extLst>
          </p:cNvPr>
          <p:cNvSpPr txBox="1"/>
          <p:nvPr/>
        </p:nvSpPr>
        <p:spPr>
          <a:xfrm>
            <a:off x="8979915" y="1188132"/>
            <a:ext cx="23519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E65B8E-B284-032C-82CB-BBBC7CFE83BA}"/>
              </a:ext>
            </a:extLst>
          </p:cNvPr>
          <p:cNvSpPr txBox="1"/>
          <p:nvPr/>
        </p:nvSpPr>
        <p:spPr>
          <a:xfrm>
            <a:off x="1018573" y="1720118"/>
            <a:ext cx="10127136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여러 날 동안 보이는 달의 모양 변화를 친구들과 이야기해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49114704-E518-B3C6-A47F-06C35B792D74}"/>
              </a:ext>
            </a:extLst>
          </p:cNvPr>
          <p:cNvSpPr/>
          <p:nvPr/>
        </p:nvSpPr>
        <p:spPr>
          <a:xfrm>
            <a:off x="1129492" y="2967900"/>
            <a:ext cx="10040078" cy="1417488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2" name="그림 2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CAD044E9-8AD4-BE35-8AEB-D3DFED7CF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430350"/>
            <a:ext cx="539682" cy="53067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2D5C21D-4BBC-4E11-69D3-62399794EB5C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7B3AD4AB-61EF-BD4E-4005-FBB14080E5E1}"/>
              </a:ext>
            </a:extLst>
          </p:cNvPr>
          <p:cNvGrpSpPr/>
          <p:nvPr/>
        </p:nvGrpSpPr>
        <p:grpSpPr>
          <a:xfrm>
            <a:off x="1407193" y="3059248"/>
            <a:ext cx="9527704" cy="1226490"/>
            <a:chOff x="1407193" y="3059248"/>
            <a:chExt cx="9527704" cy="1226490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B6C8B28A-5784-ACD7-899D-0AA998F1EFE4}"/>
                </a:ext>
              </a:extLst>
            </p:cNvPr>
            <p:cNvGrpSpPr/>
            <p:nvPr/>
          </p:nvGrpSpPr>
          <p:grpSpPr>
            <a:xfrm>
              <a:off x="1409365" y="3059248"/>
              <a:ext cx="9525532" cy="1226490"/>
              <a:chOff x="1672253" y="3032787"/>
              <a:chExt cx="9164633" cy="1226490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DC678F2-8302-CEC7-190B-EAEFC32CD3E2}"/>
                  </a:ext>
                </a:extLst>
              </p:cNvPr>
              <p:cNvSpPr txBox="1"/>
              <p:nvPr/>
            </p:nvSpPr>
            <p:spPr>
              <a:xfrm>
                <a:off x="1830978" y="3032787"/>
                <a:ext cx="9005908" cy="1226490"/>
              </a:xfrm>
              <a:prstGeom prst="rect">
                <a:avLst/>
              </a:prstGeom>
              <a:solidFill>
                <a:srgbClr val="EBF1F4"/>
              </a:solidFill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달의 모양이 매일 조금씩 달라졌습니다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  <a:p>
                <a:pPr algn="just">
                  <a:lnSpc>
                    <a:spcPct val="130000"/>
                  </a:lnSpc>
                </a:pPr>
                <a:r>
                  <a:rPr lang="ko-KR" altLang="en-US" sz="3000" b="1" dirty="0">
                    <a:solidFill>
                      <a:srgbClr val="DF1856"/>
                    </a:solidFill>
                  </a:rPr>
                  <a:t>달의 모양 변화가 반복되었습니다</a:t>
                </a:r>
                <a:r>
                  <a:rPr lang="en-US" altLang="ko-KR" sz="3000" b="1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  <p:sp>
            <p:nvSpPr>
              <p:cNvPr id="8" name="타원 7">
                <a:extLst>
                  <a:ext uri="{FF2B5EF4-FFF2-40B4-BE49-F238E27FC236}">
                    <a16:creationId xmlns:a16="http://schemas.microsoft.com/office/drawing/2014/main" id="{6AA13C58-15BD-B55B-F77B-A10DA7E25E0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672253" y="3300273"/>
                <a:ext cx="103908" cy="108000"/>
              </a:xfrm>
              <a:prstGeom prst="ellipse">
                <a:avLst/>
              </a:prstGeom>
              <a:solidFill>
                <a:srgbClr val="E24678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DCA49C2A-FC35-4639-3752-5613E7C97EB0}"/>
                </a:ext>
              </a:extLst>
            </p:cNvPr>
            <p:cNvSpPr>
              <a:spLocks/>
            </p:cNvSpPr>
            <p:nvPr/>
          </p:nvSpPr>
          <p:spPr>
            <a:xfrm>
              <a:off x="1407193" y="3943381"/>
              <a:ext cx="108000" cy="108000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3BBC6F-56BC-45CB-9BFB-B631EE7E5270}"/>
              </a:ext>
            </a:extLst>
          </p:cNvPr>
          <p:cNvSpPr txBox="1"/>
          <p:nvPr/>
        </p:nvSpPr>
        <p:spPr>
          <a:xfrm>
            <a:off x="1027515" y="2798237"/>
            <a:ext cx="10859685" cy="1215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spc="-150" dirty="0">
                <a:latin typeface="+mn-ea"/>
              </a:rPr>
              <a:t>밤하늘에 보이는 달의 여러 가지 모양을                  이라고 합니다</a:t>
            </a:r>
            <a:r>
              <a:rPr lang="en-US" altLang="ko-KR" sz="3200" b="1" spc="-150" dirty="0">
                <a:latin typeface="+mn-ea"/>
              </a:rPr>
              <a:t>.</a:t>
            </a:r>
            <a:endParaRPr lang="ko-KR" altLang="en-US" sz="3200" b="1" spc="-15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7016C5-C268-4429-8431-1588800D3E9D}"/>
              </a:ext>
            </a:extLst>
          </p:cNvPr>
          <p:cNvSpPr txBox="1"/>
          <p:nvPr/>
        </p:nvSpPr>
        <p:spPr>
          <a:xfrm>
            <a:off x="1027515" y="1334736"/>
            <a:ext cx="10631086" cy="1215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여러 날 동안 보이는 달의 모양을 관찰하면 달의 모양이 조금씩 바뀝니다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C09DB6BF-1C27-4CC8-B5EE-E867AF81C88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1607297"/>
            <a:ext cx="152389" cy="152389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id="{6B0703E2-369C-4261-8A64-49EAF30F45C9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3039439"/>
            <a:ext cx="152389" cy="152389"/>
          </a:xfrm>
          <a:prstGeom prst="rect">
            <a:avLst/>
          </a:prstGeom>
        </p:spPr>
      </p:pic>
      <p:sp>
        <p:nvSpPr>
          <p:cNvPr id="127" name="TextBox 126">
            <a:extLst>
              <a:ext uri="{FF2B5EF4-FFF2-40B4-BE49-F238E27FC236}">
                <a16:creationId xmlns:a16="http://schemas.microsoft.com/office/drawing/2014/main" id="{CD9069FD-4774-49DD-809F-3055B564E925}"/>
              </a:ext>
            </a:extLst>
          </p:cNvPr>
          <p:cNvSpPr txBox="1"/>
          <p:nvPr/>
        </p:nvSpPr>
        <p:spPr>
          <a:xfrm>
            <a:off x="2058924" y="432811"/>
            <a:ext cx="59490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latin typeface="+mn-ea"/>
              </a:rPr>
              <a:t>여러 날 동안 보이는 달의 모양 변화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F938B34-D10E-EC37-6DC2-4675174F840A}"/>
              </a:ext>
            </a:extLst>
          </p:cNvPr>
          <p:cNvSpPr/>
          <p:nvPr/>
        </p:nvSpPr>
        <p:spPr>
          <a:xfrm>
            <a:off x="8091057" y="2785729"/>
            <a:ext cx="2027580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ㄷㅇ ㅇㅅ</a:t>
            </a:r>
            <a:endParaRPr lang="ko-KR" altLang="en-US" sz="32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6BB06BBC-1DA2-9419-A3CF-97D55909C2FE}"/>
              </a:ext>
            </a:extLst>
          </p:cNvPr>
          <p:cNvSpPr/>
          <p:nvPr/>
        </p:nvSpPr>
        <p:spPr>
          <a:xfrm>
            <a:off x="8091057" y="2785729"/>
            <a:ext cx="2027580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달의 위상</a:t>
            </a:r>
          </a:p>
        </p:txBody>
      </p:sp>
      <p:pic>
        <p:nvPicPr>
          <p:cNvPr id="10" name="그림 9">
            <a:hlinkClick r:id="rId4" action="ppaction://hlinkfile"/>
            <a:extLst>
              <a:ext uri="{FF2B5EF4-FFF2-40B4-BE49-F238E27FC236}">
                <a16:creationId xmlns:a16="http://schemas.microsoft.com/office/drawing/2014/main" id="{63614E5C-BD47-45E5-8642-6324746CA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0788" y="301319"/>
            <a:ext cx="898929" cy="7464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E5D482-65F2-D0C3-C775-369E2962268E}"/>
              </a:ext>
            </a:extLst>
          </p:cNvPr>
          <p:cNvSpPr txBox="1"/>
          <p:nvPr/>
        </p:nvSpPr>
        <p:spPr>
          <a:xfrm>
            <a:off x="1027515" y="4277436"/>
            <a:ext cx="1085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여러 날 동안 보이는 달의 모양 변화는 약 </a:t>
            </a:r>
            <a:r>
              <a:rPr lang="en-US" altLang="ko-KR" sz="3200" b="1" dirty="0">
                <a:latin typeface="+mn-ea"/>
              </a:rPr>
              <a:t>30</a:t>
            </a:r>
            <a:r>
              <a:rPr lang="ko-KR" altLang="en-US" sz="3200" b="1" dirty="0">
                <a:latin typeface="+mn-ea"/>
              </a:rPr>
              <a:t> 일을 주기로</a:t>
            </a:r>
          </a:p>
        </p:txBody>
      </p:sp>
      <p:pic>
        <p:nvPicPr>
          <p:cNvPr id="19" name="object 4">
            <a:extLst>
              <a:ext uri="{FF2B5EF4-FFF2-40B4-BE49-F238E27FC236}">
                <a16:creationId xmlns:a16="http://schemas.microsoft.com/office/drawing/2014/main" id="{24BA87EC-63EA-60D0-1DF1-481BD9A7D8ED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4518638"/>
            <a:ext cx="152389" cy="152389"/>
          </a:xfrm>
          <a:prstGeom prst="rect">
            <a:avLst/>
          </a:prstGeom>
        </p:spPr>
      </p:pic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DC6B4312-3B8A-19ED-CF94-F3D0430599FC}"/>
              </a:ext>
            </a:extLst>
          </p:cNvPr>
          <p:cNvSpPr/>
          <p:nvPr/>
        </p:nvSpPr>
        <p:spPr>
          <a:xfrm>
            <a:off x="1103114" y="4879734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ㅂㅂ</a:t>
            </a:r>
            <a:endParaRPr lang="ko-KR" altLang="en-US" sz="32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4EE29FAD-C15F-E99A-9DD4-4822FF78491C}"/>
              </a:ext>
            </a:extLst>
          </p:cNvPr>
          <p:cNvSpPr/>
          <p:nvPr/>
        </p:nvSpPr>
        <p:spPr>
          <a:xfrm>
            <a:off x="1102047" y="4879734"/>
            <a:ext cx="1073468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반복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115AA7-DB12-6F86-5838-67B0C76C6B4D}"/>
              </a:ext>
            </a:extLst>
          </p:cNvPr>
          <p:cNvSpPr txBox="1"/>
          <p:nvPr/>
        </p:nvSpPr>
        <p:spPr>
          <a:xfrm>
            <a:off x="2175515" y="4905720"/>
            <a:ext cx="1696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됩니다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8394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81C7D68-8F67-EFBC-7188-554FA583B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955" y="1467477"/>
            <a:ext cx="5042608" cy="45084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33A1D-620E-0E05-3453-29B4992AD2FD}"/>
              </a:ext>
            </a:extLst>
          </p:cNvPr>
          <p:cNvSpPr txBox="1"/>
          <p:nvPr/>
        </p:nvSpPr>
        <p:spPr>
          <a:xfrm>
            <a:off x="617065" y="1325326"/>
            <a:ext cx="5258982" cy="202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>
                <a:latin typeface="+mn-ea"/>
              </a:rPr>
              <a:t>밤하늘에서 본 달은 </a:t>
            </a:r>
            <a:r>
              <a:rPr lang="ko-KR" altLang="en-US" sz="3600" b="1" spc="-150" dirty="0">
                <a:latin typeface="+mn-ea"/>
              </a:rPr>
              <a:t>어떤 모양이었는지 이야기해 볼까요</a:t>
            </a:r>
            <a:r>
              <a:rPr lang="en-US" altLang="ko-KR" sz="3600" b="1" spc="-150" dirty="0">
                <a:latin typeface="+mn-ea"/>
              </a:rPr>
              <a:t>?</a:t>
            </a:r>
            <a:endParaRPr lang="ko-KR" altLang="en-US" sz="3600" b="1" spc="-150" dirty="0">
              <a:latin typeface="+mn-e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달, 천체, 자연, 텍스트이(가) 표시된 사진&#10;&#10;자동 생성된 설명">
            <a:extLst>
              <a:ext uri="{FF2B5EF4-FFF2-40B4-BE49-F238E27FC236}">
                <a16:creationId xmlns:a16="http://schemas.microsoft.com/office/drawing/2014/main" id="{C062C28B-AEDC-7E9C-10A8-D1244A0BB8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14"/>
          <a:stretch/>
        </p:blipFill>
        <p:spPr>
          <a:xfrm>
            <a:off x="3307080" y="1492386"/>
            <a:ext cx="5571144" cy="3536814"/>
          </a:xfrm>
          <a:prstGeom prst="rect">
            <a:avLst/>
          </a:prstGeom>
        </p:spPr>
      </p:pic>
      <p:pic>
        <p:nvPicPr>
          <p:cNvPr id="12" name="그림 11" descr="폰트, 스크린샷, 텍스트, 상징이(가) 표시된 사진&#10;&#10;자동 생성된 설명">
            <a:extLst>
              <a:ext uri="{FF2B5EF4-FFF2-40B4-BE49-F238E27FC236}">
                <a16:creationId xmlns:a16="http://schemas.microsoft.com/office/drawing/2014/main" id="{C72EC3E4-919E-6986-70A7-4B242897FF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780" y="5192431"/>
            <a:ext cx="4119822" cy="54730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4A773547-4735-0CB0-E448-DC08E234AA58}"/>
              </a:ext>
            </a:extLst>
          </p:cNvPr>
          <p:cNvGrpSpPr/>
          <p:nvPr/>
        </p:nvGrpSpPr>
        <p:grpSpPr>
          <a:xfrm>
            <a:off x="2903220" y="659390"/>
            <a:ext cx="6385560" cy="562359"/>
            <a:chOff x="5554681" y="904678"/>
            <a:chExt cx="1633857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7152C99-939F-AC59-DFA1-2D527BB62ADA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18835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BE16D1B-7A2B-22EC-5BB5-F15E372B6A09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여러 날 동안 보이는 달의 모양 변화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20" name="그림 19" descr="그래픽, 스크린샷, 원, 다채로움이(가) 표시된 사진&#10;&#10;자동 생성된 설명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67D1D5-1EA3-6CC6-7C2F-95174F7C83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4F1ECE9E-E640-5D3D-BAA4-3993E16C3032}"/>
              </a:ext>
            </a:extLst>
          </p:cNvPr>
          <p:cNvGrpSpPr/>
          <p:nvPr/>
        </p:nvGrpSpPr>
        <p:grpSpPr>
          <a:xfrm>
            <a:off x="5338613" y="5968372"/>
            <a:ext cx="1514775" cy="192989"/>
            <a:chOff x="5504134" y="5968372"/>
            <a:chExt cx="1514775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03AD6FE3-3CBA-B94A-747F-EFB85085C810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A2928EC-5A27-B9E9-CBF1-55A0A14CF3F3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DB747C7B-3DB7-BC23-1888-AB431777F999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5">
              <a:extLst>
                <a:ext uri="{FF2B5EF4-FFF2-40B4-BE49-F238E27FC236}">
                  <a16:creationId xmlns:a16="http://schemas.microsoft.com/office/drawing/2014/main" id="{705A577A-7762-ABD8-8D09-651DA6F9CC09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77FC8E4-7B10-57CD-57F4-1DFC5E19C5F9}"/>
                </a:ext>
              </a:extLst>
            </p:cNvPr>
            <p:cNvSpPr/>
            <p:nvPr/>
          </p:nvSpPr>
          <p:spPr>
            <a:xfrm>
              <a:off x="6828302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270E670-251A-2591-0DB0-6A66AF385039}"/>
              </a:ext>
            </a:extLst>
          </p:cNvPr>
          <p:cNvSpPr txBox="1"/>
          <p:nvPr/>
        </p:nvSpPr>
        <p:spPr>
          <a:xfrm>
            <a:off x="4005680" y="5235101"/>
            <a:ext cx="12089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60">
                <a:latin typeface="+mn-ea"/>
              </a:rPr>
              <a:t>초승달</a:t>
            </a:r>
            <a:endParaRPr lang="ko-KR" altLang="en-US" sz="2600" dirty="0"/>
          </a:p>
        </p:txBody>
      </p:sp>
      <p:pic>
        <p:nvPicPr>
          <p:cNvPr id="5" name="그림 4" descr="그래픽, 스크린샷, 원, 다채로움이(가) 표시된 사진&#10;&#10;자동 생성된 설명">
            <a:hlinkClick r:id="rId5" action="ppaction://hlinksldjump"/>
            <a:extLst>
              <a:ext uri="{FF2B5EF4-FFF2-40B4-BE49-F238E27FC236}">
                <a16:creationId xmlns:a16="http://schemas.microsoft.com/office/drawing/2014/main" id="{CD286445-8EB5-5D51-724F-8ADAD45131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12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A773547-4735-0CB0-E448-DC08E234AA58}"/>
              </a:ext>
            </a:extLst>
          </p:cNvPr>
          <p:cNvGrpSpPr/>
          <p:nvPr/>
        </p:nvGrpSpPr>
        <p:grpSpPr>
          <a:xfrm>
            <a:off x="2903220" y="659390"/>
            <a:ext cx="6385560" cy="562359"/>
            <a:chOff x="5554681" y="904678"/>
            <a:chExt cx="1633857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7152C99-939F-AC59-DFA1-2D527BB62ADA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18835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BE16D1B-7A2B-22EC-5BB5-F15E372B6A09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여러 날 동안 보이는 달의 모양 변화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8" name="그림 7" descr="달, 자연, 천체, 천문학 이벤트이(가) 표시된 사진&#10;&#10;자동 생성된 설명">
            <a:extLst>
              <a:ext uri="{FF2B5EF4-FFF2-40B4-BE49-F238E27FC236}">
                <a16:creationId xmlns:a16="http://schemas.microsoft.com/office/drawing/2014/main" id="{199CC780-EB59-F65F-822D-9ADC419806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71"/>
          <a:stretch/>
        </p:blipFill>
        <p:spPr>
          <a:xfrm>
            <a:off x="3294558" y="1489085"/>
            <a:ext cx="5602885" cy="3570595"/>
          </a:xfrm>
          <a:prstGeom prst="rect">
            <a:avLst/>
          </a:prstGeom>
        </p:spPr>
      </p:pic>
      <p:pic>
        <p:nvPicPr>
          <p:cNvPr id="20" name="그림 19" descr="그래픽, 스크린샷, 원, 다채로움이(가) 표시된 사진&#10;&#10;자동 생성된 설명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67D1D5-1EA3-6CC6-7C2F-95174F7C8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21" name="그림 20" descr="그래픽, 스크린샷, 원, 다채로움이(가) 표시된 사진&#10;&#10;자동 생성된 설명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322766-F849-FDFA-57BA-CF362F1A7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4F1ECE9E-E640-5D3D-BAA4-3993E16C3032}"/>
              </a:ext>
            </a:extLst>
          </p:cNvPr>
          <p:cNvGrpSpPr/>
          <p:nvPr/>
        </p:nvGrpSpPr>
        <p:grpSpPr>
          <a:xfrm>
            <a:off x="5338613" y="5968372"/>
            <a:ext cx="1514775" cy="192989"/>
            <a:chOff x="5504134" y="5968372"/>
            <a:chExt cx="1514775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03AD6FE3-3CBA-B94A-747F-EFB85085C810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A2928EC-5A27-B9E9-CBF1-55A0A14CF3F3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DB747C7B-3DB7-BC23-1888-AB431777F999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5">
              <a:extLst>
                <a:ext uri="{FF2B5EF4-FFF2-40B4-BE49-F238E27FC236}">
                  <a16:creationId xmlns:a16="http://schemas.microsoft.com/office/drawing/2014/main" id="{705A577A-7762-ABD8-8D09-651DA6F9CC09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77FC8E4-7B10-57CD-57F4-1DFC5E19C5F9}"/>
                </a:ext>
              </a:extLst>
            </p:cNvPr>
            <p:cNvSpPr/>
            <p:nvPr/>
          </p:nvSpPr>
          <p:spPr>
            <a:xfrm>
              <a:off x="6828302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" name="그림 6" descr="폰트, 텍스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25776860-CE77-5DD2-A025-DE2422A9F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00" y="5191200"/>
            <a:ext cx="4119031" cy="547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5DE795A-6437-2B32-653F-53FB92D1C519}"/>
              </a:ext>
            </a:extLst>
          </p:cNvPr>
          <p:cNvSpPr txBox="1"/>
          <p:nvPr/>
        </p:nvSpPr>
        <p:spPr>
          <a:xfrm>
            <a:off x="4005680" y="5235101"/>
            <a:ext cx="12089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60" dirty="0">
                <a:latin typeface="+mn-ea"/>
              </a:rPr>
              <a:t>상현달</a:t>
            </a:r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998936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A773547-4735-0CB0-E448-DC08E234AA58}"/>
              </a:ext>
            </a:extLst>
          </p:cNvPr>
          <p:cNvGrpSpPr/>
          <p:nvPr/>
        </p:nvGrpSpPr>
        <p:grpSpPr>
          <a:xfrm>
            <a:off x="2903220" y="659390"/>
            <a:ext cx="6385560" cy="562359"/>
            <a:chOff x="5554681" y="904678"/>
            <a:chExt cx="1633857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7152C99-939F-AC59-DFA1-2D527BB62ADA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18835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BE16D1B-7A2B-22EC-5BB5-F15E372B6A09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여러 날 동안 보이는 달의 모양 변화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0" name="그림 9" descr="달, 천체, 행성, 구체이(가) 표시된 사진&#10;&#10;자동 생성된 설명">
            <a:extLst>
              <a:ext uri="{FF2B5EF4-FFF2-40B4-BE49-F238E27FC236}">
                <a16:creationId xmlns:a16="http://schemas.microsoft.com/office/drawing/2014/main" id="{E6F69B62-78B6-91D1-691A-D0AF248911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28"/>
          <a:stretch/>
        </p:blipFill>
        <p:spPr>
          <a:xfrm>
            <a:off x="3294558" y="1489085"/>
            <a:ext cx="5602885" cy="3601075"/>
          </a:xfrm>
          <a:prstGeom prst="rect">
            <a:avLst/>
          </a:prstGeom>
        </p:spPr>
      </p:pic>
      <p:pic>
        <p:nvPicPr>
          <p:cNvPr id="20" name="그림 19" descr="그래픽, 스크린샷, 원, 다채로움이(가) 표시된 사진&#10;&#10;자동 생성된 설명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67D1D5-1EA3-6CC6-7C2F-95174F7C8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21" name="그림 20" descr="그래픽, 스크린샷, 원, 다채로움이(가) 표시된 사진&#10;&#10;자동 생성된 설명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322766-F849-FDFA-57BA-CF362F1A7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4F1ECE9E-E640-5D3D-BAA4-3993E16C3032}"/>
              </a:ext>
            </a:extLst>
          </p:cNvPr>
          <p:cNvGrpSpPr/>
          <p:nvPr/>
        </p:nvGrpSpPr>
        <p:grpSpPr>
          <a:xfrm>
            <a:off x="5338613" y="5968372"/>
            <a:ext cx="1514775" cy="192989"/>
            <a:chOff x="5504134" y="5968372"/>
            <a:chExt cx="1514775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03AD6FE3-3CBA-B94A-747F-EFB85085C810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A2928EC-5A27-B9E9-CBF1-55A0A14CF3F3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DB747C7B-3DB7-BC23-1888-AB431777F999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5">
              <a:extLst>
                <a:ext uri="{FF2B5EF4-FFF2-40B4-BE49-F238E27FC236}">
                  <a16:creationId xmlns:a16="http://schemas.microsoft.com/office/drawing/2014/main" id="{705A577A-7762-ABD8-8D09-651DA6F9CC09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77FC8E4-7B10-57CD-57F4-1DFC5E19C5F9}"/>
                </a:ext>
              </a:extLst>
            </p:cNvPr>
            <p:cNvSpPr/>
            <p:nvPr/>
          </p:nvSpPr>
          <p:spPr>
            <a:xfrm>
              <a:off x="6828302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" name="그림 6" descr="폰트, 텍스트, 그래픽, 스크린샷이(가) 표시된 사진&#10;&#10;자동 생성된 설명">
            <a:extLst>
              <a:ext uri="{FF2B5EF4-FFF2-40B4-BE49-F238E27FC236}">
                <a16:creationId xmlns:a16="http://schemas.microsoft.com/office/drawing/2014/main" id="{7656267E-B6FA-C2C2-AAAD-B7791476F2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00" y="5191200"/>
            <a:ext cx="4119031" cy="547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720B3DF-6B0E-C549-C902-E51E0F9068E8}"/>
              </a:ext>
            </a:extLst>
          </p:cNvPr>
          <p:cNvSpPr txBox="1"/>
          <p:nvPr/>
        </p:nvSpPr>
        <p:spPr>
          <a:xfrm>
            <a:off x="4005680" y="5235101"/>
            <a:ext cx="12089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60" dirty="0">
                <a:latin typeface="+mn-ea"/>
              </a:rPr>
              <a:t>보름달</a:t>
            </a:r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2797037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A773547-4735-0CB0-E448-DC08E234AA58}"/>
              </a:ext>
            </a:extLst>
          </p:cNvPr>
          <p:cNvGrpSpPr/>
          <p:nvPr/>
        </p:nvGrpSpPr>
        <p:grpSpPr>
          <a:xfrm>
            <a:off x="2903220" y="659390"/>
            <a:ext cx="6385560" cy="562359"/>
            <a:chOff x="5554681" y="904678"/>
            <a:chExt cx="1633857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7152C99-939F-AC59-DFA1-2D527BB62ADA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18835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BE16D1B-7A2B-22EC-5BB5-F15E372B6A09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여러 날 동안 보이는 달의 모양 변화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4" name="그림 13" descr="달, 자연, 천체, 천문학 이벤트이(가) 표시된 사진&#10;&#10;자동 생성된 설명">
            <a:extLst>
              <a:ext uri="{FF2B5EF4-FFF2-40B4-BE49-F238E27FC236}">
                <a16:creationId xmlns:a16="http://schemas.microsoft.com/office/drawing/2014/main" id="{F4AF03A0-98AC-B615-E593-BB0F035081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71"/>
          <a:stretch/>
        </p:blipFill>
        <p:spPr>
          <a:xfrm>
            <a:off x="3294558" y="1489085"/>
            <a:ext cx="5602885" cy="3570595"/>
          </a:xfrm>
          <a:prstGeom prst="rect">
            <a:avLst/>
          </a:prstGeom>
        </p:spPr>
      </p:pic>
      <p:pic>
        <p:nvPicPr>
          <p:cNvPr id="20" name="그림 19" descr="그래픽, 스크린샷, 원, 다채로움이(가) 표시된 사진&#10;&#10;자동 생성된 설명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67D1D5-1EA3-6CC6-7C2F-95174F7C83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  <p:pic>
        <p:nvPicPr>
          <p:cNvPr id="21" name="그림 20" descr="그래픽, 스크린샷, 원, 다채로움이(가) 표시된 사진&#10;&#10;자동 생성된 설명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8322766-F849-FDFA-57BA-CF362F1A7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4F1ECE9E-E640-5D3D-BAA4-3993E16C3032}"/>
              </a:ext>
            </a:extLst>
          </p:cNvPr>
          <p:cNvGrpSpPr/>
          <p:nvPr/>
        </p:nvGrpSpPr>
        <p:grpSpPr>
          <a:xfrm>
            <a:off x="5338613" y="5968372"/>
            <a:ext cx="1514775" cy="192989"/>
            <a:chOff x="5504134" y="5968372"/>
            <a:chExt cx="1514775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03AD6FE3-3CBA-B94A-747F-EFB85085C810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A2928EC-5A27-B9E9-CBF1-55A0A14CF3F3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DB747C7B-3DB7-BC23-1888-AB431777F999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5">
              <a:extLst>
                <a:ext uri="{FF2B5EF4-FFF2-40B4-BE49-F238E27FC236}">
                  <a16:creationId xmlns:a16="http://schemas.microsoft.com/office/drawing/2014/main" id="{705A577A-7762-ABD8-8D09-651DA6F9CC09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77FC8E4-7B10-57CD-57F4-1DFC5E19C5F9}"/>
                </a:ext>
              </a:extLst>
            </p:cNvPr>
            <p:cNvSpPr/>
            <p:nvPr/>
          </p:nvSpPr>
          <p:spPr>
            <a:xfrm>
              <a:off x="6828302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7" name="그림 6" descr="폰트, 텍스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991674B2-AB10-CEF4-2A53-2C46BC3744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00" y="5191200"/>
            <a:ext cx="4407664" cy="547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3DB3810-BDEB-1FFD-6AB8-853DB9266D2C}"/>
              </a:ext>
            </a:extLst>
          </p:cNvPr>
          <p:cNvSpPr txBox="1"/>
          <p:nvPr/>
        </p:nvSpPr>
        <p:spPr>
          <a:xfrm>
            <a:off x="4005680" y="5235101"/>
            <a:ext cx="12089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60" dirty="0">
                <a:latin typeface="+mn-ea"/>
              </a:rPr>
              <a:t>하현달</a:t>
            </a:r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3026792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A773547-4735-0CB0-E448-DC08E234AA58}"/>
              </a:ext>
            </a:extLst>
          </p:cNvPr>
          <p:cNvGrpSpPr/>
          <p:nvPr/>
        </p:nvGrpSpPr>
        <p:grpSpPr>
          <a:xfrm>
            <a:off x="2903220" y="659390"/>
            <a:ext cx="6385560" cy="562359"/>
            <a:chOff x="5554681" y="904678"/>
            <a:chExt cx="1633857" cy="562359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67152C99-939F-AC59-DFA1-2D527BB62ADA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18835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BE16D1B-7A2B-22EC-5BB5-F15E372B6A09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여러 날 동안 보이는 달의 모양 변화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2" name="그림 11" descr="달, 천체, 텍스트, 자연이(가) 표시된 사진&#10;&#10;자동 생성된 설명">
            <a:extLst>
              <a:ext uri="{FF2B5EF4-FFF2-40B4-BE49-F238E27FC236}">
                <a16:creationId xmlns:a16="http://schemas.microsoft.com/office/drawing/2014/main" id="{3FF731FA-E435-5588-737F-4F318946FF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71"/>
          <a:stretch/>
        </p:blipFill>
        <p:spPr>
          <a:xfrm>
            <a:off x="3294558" y="1489085"/>
            <a:ext cx="5602885" cy="3570595"/>
          </a:xfrm>
          <a:prstGeom prst="rect">
            <a:avLst/>
          </a:prstGeom>
        </p:spPr>
      </p:pic>
      <p:grpSp>
        <p:nvGrpSpPr>
          <p:cNvPr id="23" name="그룹 22">
            <a:extLst>
              <a:ext uri="{FF2B5EF4-FFF2-40B4-BE49-F238E27FC236}">
                <a16:creationId xmlns:a16="http://schemas.microsoft.com/office/drawing/2014/main" id="{4F1ECE9E-E640-5D3D-BAA4-3993E16C3032}"/>
              </a:ext>
            </a:extLst>
          </p:cNvPr>
          <p:cNvGrpSpPr/>
          <p:nvPr/>
        </p:nvGrpSpPr>
        <p:grpSpPr>
          <a:xfrm>
            <a:off x="5338613" y="5968372"/>
            <a:ext cx="1514775" cy="192989"/>
            <a:chOff x="5504134" y="5968372"/>
            <a:chExt cx="1514775" cy="192989"/>
          </a:xfrm>
        </p:grpSpPr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03AD6FE3-3CBA-B94A-747F-EFB85085C810}"/>
                </a:ext>
              </a:extLst>
            </p:cNvPr>
            <p:cNvSpPr/>
            <p:nvPr/>
          </p:nvSpPr>
          <p:spPr>
            <a:xfrm>
              <a:off x="5504134" y="5968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DA2928EC-5A27-B9E9-CBF1-55A0A14CF3F3}"/>
                </a:ext>
              </a:extLst>
            </p:cNvPr>
            <p:cNvSpPr/>
            <p:nvPr/>
          </p:nvSpPr>
          <p:spPr>
            <a:xfrm>
              <a:off x="5835176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DB747C7B-3DB7-BC23-1888-AB431777F999}"/>
                </a:ext>
              </a:extLst>
            </p:cNvPr>
            <p:cNvSpPr/>
            <p:nvPr/>
          </p:nvSpPr>
          <p:spPr>
            <a:xfrm>
              <a:off x="6166218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9" name="object 25">
              <a:extLst>
                <a:ext uri="{FF2B5EF4-FFF2-40B4-BE49-F238E27FC236}">
                  <a16:creationId xmlns:a16="http://schemas.microsoft.com/office/drawing/2014/main" id="{705A577A-7762-ABD8-8D09-651DA6F9CC09}"/>
                </a:ext>
              </a:extLst>
            </p:cNvPr>
            <p:cNvSpPr/>
            <p:nvPr/>
          </p:nvSpPr>
          <p:spPr>
            <a:xfrm>
              <a:off x="6497260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77FC8E4-7B10-57CD-57F4-1DFC5E19C5F9}"/>
                </a:ext>
              </a:extLst>
            </p:cNvPr>
            <p:cNvSpPr/>
            <p:nvPr/>
          </p:nvSpPr>
          <p:spPr>
            <a:xfrm>
              <a:off x="6828302" y="5970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27" name="그림 26" descr="그래픽, 스크린샷, 원, 다채로움이(가) 표시된 사진&#10;&#10;자동 생성된 설명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9931CB3-0B3D-3F7D-8596-6A6DF6930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65803" y="3086100"/>
            <a:ext cx="444500" cy="685800"/>
          </a:xfrm>
          <a:prstGeom prst="rect">
            <a:avLst/>
          </a:prstGeom>
        </p:spPr>
      </p:pic>
      <p:pic>
        <p:nvPicPr>
          <p:cNvPr id="7" name="그림 6" descr="폰트, 텍스트, 스크린샷, 그래픽이(가) 표시된 사진&#10;&#10;자동 생성된 설명">
            <a:extLst>
              <a:ext uri="{FF2B5EF4-FFF2-40B4-BE49-F238E27FC236}">
                <a16:creationId xmlns:a16="http://schemas.microsoft.com/office/drawing/2014/main" id="{CB956119-AEB4-6A30-FD80-33328BD5B8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800" y="5191200"/>
            <a:ext cx="4407664" cy="547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ABAD0EE-AD76-A9CF-6165-A116C0EFFA93}"/>
              </a:ext>
            </a:extLst>
          </p:cNvPr>
          <p:cNvSpPr txBox="1"/>
          <p:nvPr/>
        </p:nvSpPr>
        <p:spPr>
          <a:xfrm>
            <a:off x="4005680" y="5235101"/>
            <a:ext cx="12089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60" dirty="0">
                <a:latin typeface="+mn-ea"/>
              </a:rPr>
              <a:t>그믐달</a:t>
            </a:r>
            <a:endParaRPr lang="ko-KR" altLang="en-US" sz="2600" dirty="0"/>
          </a:p>
        </p:txBody>
      </p:sp>
      <p:pic>
        <p:nvPicPr>
          <p:cNvPr id="5" name="그림 4" descr="그래픽, 스크린샷, 원, 다채로움이(가) 표시된 사진&#10;&#10;자동 생성된 설명">
            <a:hlinkClick r:id="rId5" action="ppaction://hlinksldjump"/>
            <a:extLst>
              <a:ext uri="{FF2B5EF4-FFF2-40B4-BE49-F238E27FC236}">
                <a16:creationId xmlns:a16="http://schemas.microsoft.com/office/drawing/2014/main" id="{3538024B-449D-32CD-5E54-C8B896D4BA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5866" y="3086100"/>
            <a:ext cx="4445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90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A8C0CF-389F-E2D0-3050-88DFFF99CEA8}"/>
              </a:ext>
            </a:extLst>
          </p:cNvPr>
          <p:cNvSpPr txBox="1"/>
          <p:nvPr/>
        </p:nvSpPr>
        <p:spPr>
          <a:xfrm>
            <a:off x="1047286" y="994506"/>
            <a:ext cx="10408113" cy="1226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b="1" spc="-150" dirty="0">
                <a:latin typeface="+mn-ea"/>
              </a:rPr>
              <a:t>여러 날 동안 보이는 달의 모양은    초승달</a:t>
            </a:r>
            <a:r>
              <a:rPr lang="en-US" altLang="ko-KR" sz="3000" b="1" spc="-150" dirty="0">
                <a:latin typeface="+mn-ea"/>
              </a:rPr>
              <a:t> , </a:t>
            </a:r>
            <a:r>
              <a:rPr lang="ko-KR" altLang="en-US" sz="3000" b="1" spc="-150" dirty="0">
                <a:latin typeface="+mn-ea"/>
              </a:rPr>
              <a:t>상현달</a:t>
            </a:r>
            <a:r>
              <a:rPr lang="en-US" altLang="ko-KR" sz="3000" b="1" spc="-150" dirty="0">
                <a:latin typeface="+mn-ea"/>
              </a:rPr>
              <a:t>,   </a:t>
            </a:r>
            <a:r>
              <a:rPr lang="ko-KR" altLang="en-US" sz="3000" b="1" spc="-150" dirty="0">
                <a:latin typeface="+mn-ea"/>
              </a:rPr>
              <a:t>보름달  </a:t>
            </a:r>
            <a:r>
              <a:rPr lang="en-US" altLang="ko-KR" sz="3000" b="1" spc="-150" dirty="0">
                <a:latin typeface="+mn-ea"/>
              </a:rPr>
              <a:t>,</a:t>
            </a:r>
            <a:r>
              <a:rPr lang="ko-KR" altLang="en-US" sz="3000" b="1" spc="-150" dirty="0">
                <a:latin typeface="+mn-ea"/>
              </a:rPr>
              <a:t> 하현달</a:t>
            </a:r>
            <a:r>
              <a:rPr lang="en-US" altLang="ko-KR" sz="3000" b="1" spc="-150" dirty="0">
                <a:latin typeface="+mn-ea"/>
              </a:rPr>
              <a:t>, </a:t>
            </a:r>
            <a:r>
              <a:rPr lang="ko-KR" altLang="en-US" sz="3000" b="1" spc="-150" dirty="0">
                <a:latin typeface="+mn-ea"/>
              </a:rPr>
              <a:t>그믐달 순서로 바뀝니다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62F3956A-2514-3FAC-3EFD-A303822EFA7D}"/>
              </a:ext>
            </a:extLst>
          </p:cNvPr>
          <p:cNvSpPr/>
          <p:nvPr/>
        </p:nvSpPr>
        <p:spPr>
          <a:xfrm>
            <a:off x="6530135" y="1036071"/>
            <a:ext cx="1508159" cy="5925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9632F0E-7071-031D-1443-DC370997B4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354" y="1074171"/>
            <a:ext cx="545720" cy="545720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7D3CF3AB-6A12-E114-3DA7-6230458A363A}"/>
              </a:ext>
            </a:extLst>
          </p:cNvPr>
          <p:cNvGrpSpPr/>
          <p:nvPr/>
        </p:nvGrpSpPr>
        <p:grpSpPr>
          <a:xfrm>
            <a:off x="6534897" y="1052117"/>
            <a:ext cx="1508160" cy="555634"/>
            <a:chOff x="10388610" y="2629733"/>
            <a:chExt cx="1468647" cy="555634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EBBDB81A-198A-AEED-0F25-D94FE37EEE39}"/>
                </a:ext>
              </a:extLst>
            </p:cNvPr>
            <p:cNvSpPr/>
            <p:nvPr/>
          </p:nvSpPr>
          <p:spPr>
            <a:xfrm>
              <a:off x="10758241" y="2639647"/>
              <a:ext cx="793050" cy="545720"/>
            </a:xfrm>
            <a:prstGeom prst="rect">
              <a:avLst/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86E3852-711F-DE3D-7573-169855337BEC}"/>
                </a:ext>
              </a:extLst>
            </p:cNvPr>
            <p:cNvSpPr txBox="1"/>
            <p:nvPr userDrawn="1"/>
          </p:nvSpPr>
          <p:spPr>
            <a:xfrm>
              <a:off x="10388610" y="2629733"/>
              <a:ext cx="146864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000" b="1" dirty="0">
                  <a:solidFill>
                    <a:srgbClr val="DF1553"/>
                  </a:solidFill>
                </a:rPr>
                <a:t>초승달</a:t>
              </a:r>
            </a:p>
          </p:txBody>
        </p:sp>
      </p:grp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B4E6C01B-64D7-C281-D967-E18B69784FD0}"/>
              </a:ext>
            </a:extLst>
          </p:cNvPr>
          <p:cNvSpPr/>
          <p:nvPr/>
        </p:nvSpPr>
        <p:spPr>
          <a:xfrm>
            <a:off x="9568292" y="1036071"/>
            <a:ext cx="1508159" cy="5925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94C04676-D6B6-01ED-6454-19DB29BCB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9511" y="1074171"/>
            <a:ext cx="545720" cy="545720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BCC93336-AB50-1D17-58AA-CDEB5BDF9262}"/>
              </a:ext>
            </a:extLst>
          </p:cNvPr>
          <p:cNvGrpSpPr/>
          <p:nvPr/>
        </p:nvGrpSpPr>
        <p:grpSpPr>
          <a:xfrm>
            <a:off x="9573054" y="1052117"/>
            <a:ext cx="1508160" cy="555634"/>
            <a:chOff x="10388610" y="2629733"/>
            <a:chExt cx="1468647" cy="555634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BF3CBE9-E5A0-5D89-6261-B2FABB520897}"/>
                </a:ext>
              </a:extLst>
            </p:cNvPr>
            <p:cNvSpPr/>
            <p:nvPr/>
          </p:nvSpPr>
          <p:spPr>
            <a:xfrm>
              <a:off x="10758241" y="2639647"/>
              <a:ext cx="793050" cy="545720"/>
            </a:xfrm>
            <a:prstGeom prst="rect">
              <a:avLst/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871D1C-3073-AF71-4B72-065D3E0DDEF9}"/>
                </a:ext>
              </a:extLst>
            </p:cNvPr>
            <p:cNvSpPr txBox="1"/>
            <p:nvPr userDrawn="1"/>
          </p:nvSpPr>
          <p:spPr>
            <a:xfrm>
              <a:off x="10388610" y="2629733"/>
              <a:ext cx="146864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000" b="1" dirty="0">
                  <a:solidFill>
                    <a:srgbClr val="DF1553"/>
                  </a:solidFill>
                </a:rPr>
                <a:t>보름달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071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CDE22046-3A9C-713B-689D-F0F4A5700B81}"/>
              </a:ext>
            </a:extLst>
          </p:cNvPr>
          <p:cNvSpPr/>
          <p:nvPr/>
        </p:nvSpPr>
        <p:spPr>
          <a:xfrm>
            <a:off x="1086808" y="2502733"/>
            <a:ext cx="9889607" cy="1999994"/>
          </a:xfrm>
          <a:prstGeom prst="roundRect">
            <a:avLst>
              <a:gd name="adj" fmla="val 4433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그림 15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A8AFB873-E393-CE92-A8A9-5387DB4AF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70" y="3232889"/>
            <a:ext cx="539682" cy="53968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2378888-B342-B613-2ECA-123355D0D374}"/>
              </a:ext>
            </a:extLst>
          </p:cNvPr>
          <p:cNvSpPr txBox="1"/>
          <p:nvPr/>
        </p:nvSpPr>
        <p:spPr>
          <a:xfrm>
            <a:off x="1215771" y="2652882"/>
            <a:ext cx="9631680" cy="1699696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dirty="0">
                <a:solidFill>
                  <a:srgbClr val="DF1856"/>
                </a:solidFill>
              </a:rPr>
              <a:t>여러 날 동안 보이는 달의 모양 변화는 약 </a:t>
            </a:r>
            <a:r>
              <a:rPr lang="en-US" altLang="ko-KR" sz="3000" b="1" dirty="0">
                <a:solidFill>
                  <a:srgbClr val="DF1856"/>
                </a:solidFill>
              </a:rPr>
              <a:t>30 </a:t>
            </a:r>
            <a:r>
              <a:rPr lang="ko-KR" altLang="en-US" sz="3000" b="1" dirty="0">
                <a:solidFill>
                  <a:srgbClr val="DF1856"/>
                </a:solidFill>
              </a:rPr>
              <a:t>일을 주기로 반복되기 때문에 약 </a:t>
            </a:r>
            <a:r>
              <a:rPr lang="en-US" altLang="ko-KR" sz="3000" b="1" dirty="0">
                <a:solidFill>
                  <a:srgbClr val="DF1856"/>
                </a:solidFill>
              </a:rPr>
              <a:t>30 </a:t>
            </a:r>
            <a:r>
              <a:rPr lang="ko-KR" altLang="en-US" sz="3000" b="1" dirty="0">
                <a:solidFill>
                  <a:srgbClr val="DF1856"/>
                </a:solidFill>
              </a:rPr>
              <a:t>일 뒤에 다시 상현달을 볼 수 있습니다</a:t>
            </a:r>
            <a:r>
              <a:rPr lang="en-US" altLang="ko-KR" sz="3000" b="1" dirty="0">
                <a:solidFill>
                  <a:srgbClr val="DF1856"/>
                </a:solidFill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54E509-3ED8-31B9-96B8-18BA03444E7F}"/>
              </a:ext>
            </a:extLst>
          </p:cNvPr>
          <p:cNvSpPr txBox="1"/>
          <p:nvPr/>
        </p:nvSpPr>
        <p:spPr>
          <a:xfrm>
            <a:off x="2397024" y="1106442"/>
            <a:ext cx="88805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밤하늘에서 상현달을 보았다면 다음 상현달은 언제</a:t>
            </a:r>
            <a:endParaRPr lang="ko-KR" altLang="en-US" sz="3000" spc="-15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2D78CB-3648-64BB-0083-DDD9C2EC9015}"/>
              </a:ext>
            </a:extLst>
          </p:cNvPr>
          <p:cNvSpPr txBox="1"/>
          <p:nvPr/>
        </p:nvSpPr>
        <p:spPr>
          <a:xfrm>
            <a:off x="1026509" y="1114069"/>
            <a:ext cx="13861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dirty="0">
                <a:solidFill>
                  <a:srgbClr val="623E99"/>
                </a:solidFill>
                <a:latin typeface="+mn-ea"/>
              </a:rPr>
              <a:t>사고력</a:t>
            </a:r>
            <a:endParaRPr lang="ko-KR" altLang="en-US" sz="3000" dirty="0">
              <a:solidFill>
                <a:srgbClr val="623E99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6441D6-5B0B-5BC1-DFDE-EDC2BAF9AADA}"/>
              </a:ext>
            </a:extLst>
          </p:cNvPr>
          <p:cNvSpPr txBox="1"/>
          <p:nvPr/>
        </p:nvSpPr>
        <p:spPr>
          <a:xfrm>
            <a:off x="1026509" y="1703575"/>
            <a:ext cx="920791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볼 수 있을까요</a:t>
            </a:r>
            <a:r>
              <a:rPr lang="en-US" altLang="ko-KR" sz="3000" b="1" spc="-150" dirty="0">
                <a:latin typeface="+mn-ea"/>
              </a:rPr>
              <a:t>?</a:t>
            </a:r>
            <a:endParaRPr lang="ko-KR" altLang="en-US" sz="3000" spc="-150" dirty="0"/>
          </a:p>
        </p:txBody>
      </p:sp>
      <p:sp>
        <p:nvSpPr>
          <p:cNvPr id="21" name="object 27">
            <a:extLst>
              <a:ext uri="{FF2B5EF4-FFF2-40B4-BE49-F238E27FC236}">
                <a16:creationId xmlns:a16="http://schemas.microsoft.com/office/drawing/2014/main" id="{927B6B84-7912-B036-7E45-B9F37100AF53}"/>
              </a:ext>
            </a:extLst>
          </p:cNvPr>
          <p:cNvSpPr/>
          <p:nvPr/>
        </p:nvSpPr>
        <p:spPr>
          <a:xfrm>
            <a:off x="2332048" y="1220464"/>
            <a:ext cx="50829" cy="317678"/>
          </a:xfrm>
          <a:custGeom>
            <a:avLst/>
            <a:gdLst/>
            <a:ahLst/>
            <a:cxnLst/>
            <a:rect l="l" t="t" r="r" b="b"/>
            <a:pathLst>
              <a:path w="83820" h="523875">
                <a:moveTo>
                  <a:pt x="41883" y="0"/>
                </a:moveTo>
                <a:lnTo>
                  <a:pt x="25580" y="3291"/>
                </a:lnTo>
                <a:lnTo>
                  <a:pt x="12267" y="12267"/>
                </a:lnTo>
                <a:lnTo>
                  <a:pt x="3291" y="25580"/>
                </a:lnTo>
                <a:lnTo>
                  <a:pt x="0" y="41883"/>
                </a:lnTo>
                <a:lnTo>
                  <a:pt x="0" y="481660"/>
                </a:lnTo>
                <a:lnTo>
                  <a:pt x="3291" y="497963"/>
                </a:lnTo>
                <a:lnTo>
                  <a:pt x="12267" y="511276"/>
                </a:lnTo>
                <a:lnTo>
                  <a:pt x="25580" y="520252"/>
                </a:lnTo>
                <a:lnTo>
                  <a:pt x="41883" y="523544"/>
                </a:lnTo>
                <a:lnTo>
                  <a:pt x="58186" y="520252"/>
                </a:lnTo>
                <a:lnTo>
                  <a:pt x="71499" y="511276"/>
                </a:lnTo>
                <a:lnTo>
                  <a:pt x="80475" y="497963"/>
                </a:lnTo>
                <a:lnTo>
                  <a:pt x="83767" y="481660"/>
                </a:lnTo>
                <a:lnTo>
                  <a:pt x="83767" y="41883"/>
                </a:lnTo>
                <a:lnTo>
                  <a:pt x="80475" y="25580"/>
                </a:lnTo>
                <a:lnTo>
                  <a:pt x="71499" y="12267"/>
                </a:lnTo>
                <a:lnTo>
                  <a:pt x="58186" y="3291"/>
                </a:lnTo>
                <a:lnTo>
                  <a:pt x="41883" y="0"/>
                </a:lnTo>
                <a:close/>
              </a:path>
            </a:pathLst>
          </a:custGeom>
          <a:solidFill>
            <a:srgbClr val="623D99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4F8D7696-8536-1315-7084-FE890D5FEDD1}"/>
              </a:ext>
            </a:extLst>
          </p:cNvPr>
          <p:cNvSpPr txBox="1"/>
          <p:nvPr/>
        </p:nvSpPr>
        <p:spPr>
          <a:xfrm>
            <a:off x="1047287" y="1064842"/>
            <a:ext cx="9986473" cy="1215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150" dirty="0">
                <a:latin typeface="+mn-ea"/>
              </a:rPr>
              <a:t>여러 날 동안 보이는 달의 모양 변화를 관찰하고 밤하늘 관찰에 흥미를 가졌나요</a:t>
            </a:r>
            <a:r>
              <a:rPr lang="en-US" altLang="ko-KR" sz="3200" b="1" spc="-150" dirty="0">
                <a:latin typeface="+mn-ea"/>
              </a:rPr>
              <a:t>?</a:t>
            </a:r>
            <a:endParaRPr lang="ko-KR" altLang="en-US" sz="3200" spc="-15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C77C2BD-E1EE-FD5B-A6B1-520EDA86D817}"/>
              </a:ext>
            </a:extLst>
          </p:cNvPr>
          <p:cNvSpPr txBox="1"/>
          <p:nvPr/>
        </p:nvSpPr>
        <p:spPr>
          <a:xfrm>
            <a:off x="2306186" y="2480990"/>
            <a:ext cx="6200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태양계</a:t>
            </a:r>
            <a:r>
              <a:rPr lang="ko-KR" altLang="en-US" sz="4000" b="1" spc="-150" dirty="0">
                <a:latin typeface="+mn-ea"/>
              </a:rPr>
              <a:t> 구성원을</a:t>
            </a:r>
            <a:endParaRPr lang="en-US" altLang="ko-KR" sz="4000" b="1" spc="-150" dirty="0">
              <a:latin typeface="+mn-ea"/>
            </a:endParaRPr>
          </a:p>
          <a:p>
            <a:r>
              <a:rPr lang="ko-KR" altLang="en-US" sz="4000" b="1" spc="-150" dirty="0">
                <a:latin typeface="+mn-ea"/>
              </a:rPr>
              <a:t>알아볼까요</a:t>
            </a:r>
            <a:r>
              <a:rPr lang="en-US" altLang="ko-KR" sz="4000" b="1" spc="-150" dirty="0">
                <a:latin typeface="+mn-ea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947DFF7-2AF3-DE29-7060-749DFE49EE0E}"/>
              </a:ext>
            </a:extLst>
          </p:cNvPr>
          <p:cNvSpPr txBox="1"/>
          <p:nvPr/>
        </p:nvSpPr>
        <p:spPr>
          <a:xfrm>
            <a:off x="2306186" y="4044641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3FB1CC-9F08-4207-A278-FF01B6A5576A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B3F6A8-20E3-45E9-80B2-7D8F9E234B1F}"/>
              </a:ext>
            </a:extLst>
          </p:cNvPr>
          <p:cNvSpPr txBox="1"/>
          <p:nvPr/>
        </p:nvSpPr>
        <p:spPr>
          <a:xfrm>
            <a:off x="1064091" y="2417924"/>
            <a:ext cx="9847749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여러 날 </a:t>
            </a:r>
            <a:r>
              <a:rPr lang="ko-KR" altLang="en-US" sz="3600" b="1" spc="-150" dirty="0">
                <a:latin typeface="+mn-ea"/>
              </a:rPr>
              <a:t>동안 보이는 </a:t>
            </a: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달의 모양 변화</a:t>
            </a:r>
            <a:r>
              <a:rPr lang="ko-KR" altLang="en-US" sz="3600" b="1" spc="-150" dirty="0">
                <a:latin typeface="+mn-ea"/>
              </a:rPr>
              <a:t>를 관찰할 수 있어요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2872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9F40778C-86E7-97CD-22E8-2A693E6B4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045" y="4902323"/>
            <a:ext cx="986204" cy="100703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1F7FE05-FB6E-C99A-3D3C-828004B46D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6844" y="1994463"/>
            <a:ext cx="420320" cy="45168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AB1C082-A58C-7966-065F-359C66A1B5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3340" y="5125860"/>
            <a:ext cx="420320" cy="451688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D3599CD-6B13-81E8-1997-BA684076D5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139A86EB-82F3-1D7A-D0F5-ABC95234D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3566937"/>
            <a:ext cx="420320" cy="451688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A32B16A4-70D4-D3FF-D593-6BB193BFE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2775" y="1781165"/>
            <a:ext cx="1053783" cy="1028693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F047E948-DAFC-461A-2135-7D146BA317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7045" y="1778653"/>
            <a:ext cx="1035362" cy="10070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937CE2-97C7-4260-ACDD-AEC29C3F1375}"/>
              </a:ext>
            </a:extLst>
          </p:cNvPr>
          <p:cNvSpPr txBox="1"/>
          <p:nvPr/>
        </p:nvSpPr>
        <p:spPr>
          <a:xfrm>
            <a:off x="2841274" y="1999020"/>
            <a:ext cx="12734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나침반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29855E-9388-4231-9C31-743FF3D43801}"/>
              </a:ext>
            </a:extLst>
          </p:cNvPr>
          <p:cNvSpPr txBox="1"/>
          <p:nvPr/>
        </p:nvSpPr>
        <p:spPr>
          <a:xfrm>
            <a:off x="8058048" y="1999347"/>
            <a:ext cx="12734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손전등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6C43DA-36CA-77CB-5851-8D5CB439A495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D17DEDCF-1D3A-0D96-F320-EE90C86FAC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7641" y="3358121"/>
            <a:ext cx="1101760" cy="100703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627EC1B-9A0B-05C6-7893-FF94770B0C18}"/>
              </a:ext>
            </a:extLst>
          </p:cNvPr>
          <p:cNvSpPr txBox="1"/>
          <p:nvPr/>
        </p:nvSpPr>
        <p:spPr>
          <a:xfrm>
            <a:off x="2841274" y="3563830"/>
            <a:ext cx="2129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스마트 기기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5DF499B-857D-19D9-F6E4-54BA6EB1F489}"/>
              </a:ext>
            </a:extLst>
          </p:cNvPr>
          <p:cNvSpPr txBox="1"/>
          <p:nvPr/>
        </p:nvSpPr>
        <p:spPr>
          <a:xfrm>
            <a:off x="2812986" y="5125860"/>
            <a:ext cx="8274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달의 모양 변화 붙임딱지 </a:t>
            </a:r>
            <a:r>
              <a:rPr lang="en-US" altLang="ko-KR" sz="2800" b="1" spc="30" dirty="0">
                <a:latin typeface="+mn-ea"/>
              </a:rPr>
              <a:t>(『</a:t>
            </a:r>
            <a:r>
              <a:rPr lang="ko-KR" altLang="en-US" sz="2800" b="1" spc="30" dirty="0">
                <a:latin typeface="+mn-ea"/>
              </a:rPr>
              <a:t>실험관찰</a:t>
            </a:r>
            <a:r>
              <a:rPr lang="en-US" altLang="ko-KR" sz="2800" b="1" spc="30" dirty="0">
                <a:latin typeface="+mn-ea"/>
              </a:rPr>
              <a:t>』 </a:t>
            </a:r>
            <a:r>
              <a:rPr lang="ko-KR" altLang="en-US" sz="2800" b="1" spc="30" dirty="0">
                <a:latin typeface="+mn-ea"/>
              </a:rPr>
              <a:t>꾸러미 ①</a:t>
            </a:r>
            <a:r>
              <a:rPr lang="en-US" altLang="ko-KR" sz="2800" b="1" spc="30" dirty="0">
                <a:latin typeface="+mn-ea"/>
              </a:rPr>
              <a:t>)</a:t>
            </a:r>
            <a:endParaRPr lang="ko-KR" altLang="en-US" sz="2800" b="1" spc="3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096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폰트, 도표이(가) 표시된 사진&#10;&#10;자동 생성된 설명">
            <a:extLst>
              <a:ext uri="{FF2B5EF4-FFF2-40B4-BE49-F238E27FC236}">
                <a16:creationId xmlns:a16="http://schemas.microsoft.com/office/drawing/2014/main" id="{24279DCB-38FA-B1C8-2EAF-8AFE23F2E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2252" y="2110569"/>
            <a:ext cx="6828800" cy="38412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59B5EE8-A392-BCE4-A7AF-539944F55C47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pic>
        <p:nvPicPr>
          <p:cNvPr id="4" name="그림 3">
            <a:hlinkClick r:id="rId3" action="ppaction://hlinkfile"/>
            <a:extLst>
              <a:ext uri="{FF2B5EF4-FFF2-40B4-BE49-F238E27FC236}">
                <a16:creationId xmlns:a16="http://schemas.microsoft.com/office/drawing/2014/main" id="{6C8EA4A3-25F0-0E9B-AC6B-D55BDC4E3D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116" y="3309936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여러 날 동안 보이는 달의 모양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39D71-5013-7B82-B71C-93F99B36DE92}"/>
              </a:ext>
            </a:extLst>
          </p:cNvPr>
          <p:cNvSpPr txBox="1"/>
          <p:nvPr/>
        </p:nvSpPr>
        <p:spPr>
          <a:xfrm>
            <a:off x="6725693" y="1283846"/>
            <a:ext cx="22701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9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11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366A0-364D-D663-8B89-4348A1AC7DD9}"/>
              </a:ext>
            </a:extLst>
          </p:cNvPr>
          <p:cNvSpPr txBox="1"/>
          <p:nvPr/>
        </p:nvSpPr>
        <p:spPr>
          <a:xfrm>
            <a:off x="1563336" y="1249297"/>
            <a:ext cx="5287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spc="-300" dirty="0">
                <a:latin typeface="+mn-ea"/>
              </a:rPr>
              <a:t>야외에서 여러 날 동안 보이는 달의 모양 관찰하기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78D76F-6AA8-BBCC-F7AA-E09CB5BFB4BE}"/>
              </a:ext>
            </a:extLst>
          </p:cNvPr>
          <p:cNvSpPr txBox="1"/>
          <p:nvPr/>
        </p:nvSpPr>
        <p:spPr>
          <a:xfrm>
            <a:off x="1417230" y="1817948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0" dirty="0"/>
              <a:t>달을 관찰할 기간</a:t>
            </a:r>
            <a:r>
              <a:rPr lang="en-US" altLang="ko-KR" sz="3000" spc="0" dirty="0"/>
              <a:t>, </a:t>
            </a:r>
            <a:r>
              <a:rPr lang="ko-KR" altLang="en-US" sz="3000" spc="0" dirty="0"/>
              <a:t>장소</a:t>
            </a:r>
            <a:r>
              <a:rPr lang="en-US" altLang="ko-KR" sz="3000" spc="0" dirty="0"/>
              <a:t>, </a:t>
            </a:r>
            <a:r>
              <a:rPr lang="ko-KR" altLang="en-US" sz="3000" spc="0" dirty="0"/>
              <a:t>시각을 정해 봅시다</a:t>
            </a:r>
            <a:r>
              <a:rPr lang="en-US" altLang="ko-KR" sz="3000" spc="0" dirty="0"/>
              <a:t>.</a:t>
            </a:r>
            <a:endParaRPr lang="ko-KR" altLang="en-US" sz="3000" spc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910F5-1797-8A7A-D906-4831E313EBDB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641650A2-36C9-2BB9-C2D0-3B6B0A0C4F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83" t="26537" r="20983" b="11026"/>
          <a:stretch/>
        </p:blipFill>
        <p:spPr>
          <a:xfrm>
            <a:off x="2868731" y="3630980"/>
            <a:ext cx="6484620" cy="889565"/>
          </a:xfrm>
          <a:prstGeom prst="rect">
            <a:avLst/>
          </a:prstGeom>
        </p:spPr>
      </p:pic>
      <p:pic>
        <p:nvPicPr>
          <p:cNvPr id="4" name="그림 3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83758D40-4D20-2BC3-B41A-EA733B6D3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19403" y="1021558"/>
            <a:ext cx="1461717" cy="26736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A07894A8-E5BE-C06B-F010-B15BC25CAD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225" y="1051864"/>
            <a:ext cx="1635005" cy="1846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6FE86398-A7B5-C36E-7E3F-4A8A9FFCADF9}"/>
              </a:ext>
            </a:extLst>
          </p:cNvPr>
          <p:cNvGrpSpPr/>
          <p:nvPr/>
        </p:nvGrpSpPr>
        <p:grpSpPr>
          <a:xfrm>
            <a:off x="869079" y="579619"/>
            <a:ext cx="10453842" cy="5511900"/>
            <a:chOff x="877077" y="614580"/>
            <a:chExt cx="10453842" cy="5511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5FA53355-7904-D1B2-CA73-8F635B67C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7077" y="614580"/>
              <a:ext cx="10453842" cy="5511900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D862DC06-CCA1-1B08-BCD9-BECA3A526D6E}"/>
                </a:ext>
              </a:extLst>
            </p:cNvPr>
            <p:cNvSpPr/>
            <p:nvPr/>
          </p:nvSpPr>
          <p:spPr>
            <a:xfrm>
              <a:off x="10842171" y="1763486"/>
              <a:ext cx="230466" cy="2724538"/>
            </a:xfrm>
            <a:prstGeom prst="rect">
              <a:avLst/>
            </a:prstGeom>
            <a:solidFill>
              <a:srgbClr val="FCF4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06517E71-B593-8368-CB7E-A5BFE438A5B2}"/>
                </a:ext>
              </a:extLst>
            </p:cNvPr>
            <p:cNvSpPr/>
            <p:nvPr/>
          </p:nvSpPr>
          <p:spPr>
            <a:xfrm>
              <a:off x="1211648" y="2304660"/>
              <a:ext cx="9616346" cy="3554953"/>
            </a:xfrm>
            <a:prstGeom prst="rect">
              <a:avLst/>
            </a:prstGeom>
            <a:solidFill>
              <a:srgbClr val="FCF4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197E2C2-2C94-60C4-D15A-817AD1C26393}"/>
              </a:ext>
            </a:extLst>
          </p:cNvPr>
          <p:cNvSpPr txBox="1"/>
          <p:nvPr/>
        </p:nvSpPr>
        <p:spPr>
          <a:xfrm>
            <a:off x="1372004" y="2269699"/>
            <a:ext cx="9448524" cy="2400657"/>
          </a:xfrm>
          <a:prstGeom prst="rect">
            <a:avLst/>
          </a:prstGeom>
          <a:solidFill>
            <a:srgbClr val="FCF4EC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pc="-150" dirty="0"/>
              <a:t>음력 </a:t>
            </a:r>
            <a:r>
              <a:rPr lang="en-US" altLang="ko-KR" spc="-150" dirty="0"/>
              <a:t>2 </a:t>
            </a:r>
            <a:r>
              <a:rPr lang="ko-KR" altLang="en-US" spc="-150" dirty="0"/>
              <a:t>일부터 음력 </a:t>
            </a:r>
            <a:r>
              <a:rPr lang="en-US" altLang="ko-KR" spc="-150" dirty="0"/>
              <a:t>28 </a:t>
            </a:r>
            <a:r>
              <a:rPr lang="ko-KR" altLang="en-US" spc="-150" dirty="0"/>
              <a:t>일까지 관찰합니다</a:t>
            </a:r>
            <a:r>
              <a:rPr lang="en-US" altLang="ko-KR" spc="-150" dirty="0"/>
              <a:t>. </a:t>
            </a:r>
            <a:r>
              <a:rPr lang="ko-KR" altLang="en-US" spc="-150" dirty="0"/>
              <a:t>그리고 추가로 한 달을 더 관찰합니다</a:t>
            </a:r>
            <a:r>
              <a:rPr lang="en-US" altLang="ko-KR" spc="-15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pc="-150" dirty="0"/>
              <a:t>음력 </a:t>
            </a:r>
            <a:r>
              <a:rPr lang="en-US" altLang="ko-KR" spc="-150" dirty="0"/>
              <a:t>2 </a:t>
            </a:r>
            <a:r>
              <a:rPr lang="ko-KR" altLang="en-US" spc="-150" dirty="0"/>
              <a:t>일부터 음력 </a:t>
            </a:r>
            <a:r>
              <a:rPr lang="en-US" altLang="ko-KR" spc="-150" dirty="0"/>
              <a:t>15 </a:t>
            </a:r>
            <a:r>
              <a:rPr lang="ko-KR" altLang="en-US" spc="-150" dirty="0"/>
              <a:t>일까지는 </a:t>
            </a:r>
            <a:r>
              <a:rPr lang="en-US" altLang="ko-KR" spc="-150" dirty="0"/>
              <a:t>2 </a:t>
            </a:r>
            <a:r>
              <a:rPr lang="ko-KR" altLang="en-US" spc="-150" dirty="0"/>
              <a:t>일</a:t>
            </a:r>
            <a:r>
              <a:rPr lang="en-US" altLang="ko-KR" spc="-150" dirty="0"/>
              <a:t>~3 </a:t>
            </a:r>
            <a:r>
              <a:rPr lang="ko-KR" altLang="en-US" spc="-150" dirty="0"/>
              <a:t>일에 한 번씩 관찰합니다</a:t>
            </a:r>
            <a:r>
              <a:rPr lang="en-US" altLang="ko-KR" spc="-15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pc="-150" dirty="0"/>
              <a:t>음력 </a:t>
            </a:r>
            <a:r>
              <a:rPr lang="en-US" altLang="ko-KR" spc="-150" dirty="0"/>
              <a:t>15 </a:t>
            </a:r>
            <a:r>
              <a:rPr lang="ko-KR" altLang="en-US" spc="-150" dirty="0"/>
              <a:t>일 이후로는 천체 관측 프로그램으로 관찰합니다</a:t>
            </a:r>
            <a:r>
              <a:rPr lang="en-US" altLang="ko-KR" spc="-150" dirty="0"/>
              <a:t>.</a:t>
            </a:r>
            <a:endParaRPr lang="ko-KR" altLang="en-US" spc="-1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882051-8EC6-0190-0CE8-FF7D005CE6CF}"/>
              </a:ext>
            </a:extLst>
          </p:cNvPr>
          <p:cNvSpPr txBox="1"/>
          <p:nvPr/>
        </p:nvSpPr>
        <p:spPr>
          <a:xfrm>
            <a:off x="4831110" y="4924338"/>
            <a:ext cx="5901559" cy="646331"/>
          </a:xfrm>
          <a:prstGeom prst="rect">
            <a:avLst/>
          </a:prstGeom>
          <a:solidFill>
            <a:srgbClr val="FCF4EC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r>
              <a:rPr lang="ko-KR" altLang="en-US" sz="1800" spc="-150" dirty="0"/>
              <a:t>음력은 달의 모양이 변하는 주기를 기준으로 만든 달력으로</a:t>
            </a:r>
            <a:r>
              <a:rPr lang="en-US" altLang="ko-KR" sz="1800" spc="-150" dirty="0"/>
              <a:t>, </a:t>
            </a:r>
            <a:r>
              <a:rPr lang="ko-KR" altLang="en-US" sz="1800" spc="-150" dirty="0"/>
              <a:t>달력에서 날짜 주변에 적힌 작은 숫자가 음력 날짜예요</a:t>
            </a:r>
            <a:r>
              <a:rPr lang="en-US" altLang="ko-KR" sz="1800" spc="-150" dirty="0"/>
              <a:t>.</a:t>
            </a:r>
            <a:endParaRPr lang="ko-KR" altLang="en-US" sz="1800" spc="-15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0F1DD6-5260-A6FC-76C7-2A10772B15C1}"/>
              </a:ext>
            </a:extLst>
          </p:cNvPr>
          <p:cNvSpPr txBox="1"/>
          <p:nvPr/>
        </p:nvSpPr>
        <p:spPr>
          <a:xfrm>
            <a:off x="1593462" y="2206834"/>
            <a:ext cx="2943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r>
              <a:rPr lang="ko-KR" altLang="en-US" sz="1100" spc="-150" dirty="0">
                <a:solidFill>
                  <a:schemeClr val="accent2"/>
                </a:solidFill>
              </a:rPr>
              <a:t>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F47E31-7608-B097-CC98-B5BD625B0D40}"/>
              </a:ext>
            </a:extLst>
          </p:cNvPr>
          <p:cNvSpPr txBox="1"/>
          <p:nvPr/>
        </p:nvSpPr>
        <p:spPr>
          <a:xfrm>
            <a:off x="4655925" y="4926878"/>
            <a:ext cx="2943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r>
              <a:rPr lang="ko-KR" altLang="en-US" sz="1100" spc="-150" dirty="0">
                <a:solidFill>
                  <a:schemeClr val="accent2"/>
                </a:solidFill>
              </a:rPr>
              <a:t>●</a:t>
            </a:r>
          </a:p>
        </p:txBody>
      </p:sp>
    </p:spTree>
    <p:extLst>
      <p:ext uri="{BB962C8B-B14F-4D97-AF65-F5344CB8AC3E}">
        <p14:creationId xmlns:p14="http://schemas.microsoft.com/office/powerpoint/2010/main" val="3318706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6FE86398-A7B5-C36E-7E3F-4A8A9FFCADF9}"/>
              </a:ext>
            </a:extLst>
          </p:cNvPr>
          <p:cNvGrpSpPr/>
          <p:nvPr/>
        </p:nvGrpSpPr>
        <p:grpSpPr>
          <a:xfrm>
            <a:off x="869079" y="579619"/>
            <a:ext cx="10453842" cy="5511900"/>
            <a:chOff x="877077" y="614580"/>
            <a:chExt cx="10453842" cy="551190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5FA53355-7904-D1B2-CA73-8F635B67C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7077" y="614580"/>
              <a:ext cx="10453842" cy="5511900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D862DC06-CCA1-1B08-BCD9-BECA3A526D6E}"/>
                </a:ext>
              </a:extLst>
            </p:cNvPr>
            <p:cNvSpPr/>
            <p:nvPr/>
          </p:nvSpPr>
          <p:spPr>
            <a:xfrm>
              <a:off x="10842171" y="1763486"/>
              <a:ext cx="230466" cy="2724538"/>
            </a:xfrm>
            <a:prstGeom prst="rect">
              <a:avLst/>
            </a:prstGeom>
            <a:solidFill>
              <a:srgbClr val="FCF4E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0D10657-EE0C-DE1E-FEF6-8B457A21718C}"/>
              </a:ext>
            </a:extLst>
          </p:cNvPr>
          <p:cNvSpPr/>
          <p:nvPr/>
        </p:nvSpPr>
        <p:spPr>
          <a:xfrm>
            <a:off x="1217827" y="1717338"/>
            <a:ext cx="9616346" cy="4175462"/>
          </a:xfrm>
          <a:prstGeom prst="rect">
            <a:avLst/>
          </a:prstGeom>
          <a:solidFill>
            <a:srgbClr val="FCF4E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C3B4B48B-0C12-F700-B00C-886E098AA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483" y="1747498"/>
            <a:ext cx="9831135" cy="269540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EE5DF4E-042A-615E-6D60-535CC14E1F9A}"/>
              </a:ext>
            </a:extLst>
          </p:cNvPr>
          <p:cNvSpPr txBox="1"/>
          <p:nvPr/>
        </p:nvSpPr>
        <p:spPr>
          <a:xfrm>
            <a:off x="1372004" y="2269699"/>
            <a:ext cx="9448524" cy="954107"/>
          </a:xfrm>
          <a:prstGeom prst="rect">
            <a:avLst/>
          </a:prstGeom>
          <a:solidFill>
            <a:srgbClr val="FCF4EC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pc="-150" dirty="0"/>
              <a:t>주변의 불빛이 적고 높은 건물이 앞을 가리지 않아 하늘을 넓게 볼 수 있는 안전한 곳에서 관찰합니다</a:t>
            </a:r>
            <a:r>
              <a:rPr lang="en-US" altLang="ko-KR" spc="-150" dirty="0"/>
              <a:t>.</a:t>
            </a:r>
            <a:endParaRPr lang="ko-KR" altLang="en-US" spc="-15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C05C28-EA53-D9C6-E658-260177627331}"/>
              </a:ext>
            </a:extLst>
          </p:cNvPr>
          <p:cNvSpPr txBox="1"/>
          <p:nvPr/>
        </p:nvSpPr>
        <p:spPr>
          <a:xfrm>
            <a:off x="1357827" y="3894631"/>
            <a:ext cx="9448524" cy="523220"/>
          </a:xfrm>
          <a:prstGeom prst="rect">
            <a:avLst/>
          </a:prstGeom>
          <a:solidFill>
            <a:srgbClr val="FCF4EC"/>
          </a:solidFill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pc="-150" dirty="0"/>
              <a:t>해가 진 뒤</a:t>
            </a:r>
            <a:r>
              <a:rPr lang="en-US" altLang="ko-KR" spc="-150" dirty="0"/>
              <a:t>(</a:t>
            </a:r>
            <a:r>
              <a:rPr lang="ko-KR" altLang="en-US" spc="-150" dirty="0"/>
              <a:t>오후 </a:t>
            </a:r>
            <a:r>
              <a:rPr lang="en-US" altLang="ko-KR" spc="-150" dirty="0"/>
              <a:t>7 </a:t>
            </a:r>
            <a:r>
              <a:rPr lang="ko-KR" altLang="en-US" spc="-150" dirty="0"/>
              <a:t>시 무렵</a:t>
            </a:r>
            <a:r>
              <a:rPr lang="en-US" altLang="ko-KR" spc="-150" dirty="0"/>
              <a:t>)</a:t>
            </a:r>
            <a:r>
              <a:rPr lang="ko-KR" altLang="en-US" spc="-150" dirty="0"/>
              <a:t>에 관찰합니다</a:t>
            </a:r>
            <a:r>
              <a:rPr lang="en-US" altLang="ko-KR" spc="-150" dirty="0"/>
              <a:t>.</a:t>
            </a:r>
            <a:endParaRPr lang="ko-KR" altLang="en-US" spc="-150" dirty="0"/>
          </a:p>
        </p:txBody>
      </p:sp>
    </p:spTree>
    <p:extLst>
      <p:ext uri="{BB962C8B-B14F-4D97-AF65-F5344CB8AC3E}">
        <p14:creationId xmlns:p14="http://schemas.microsoft.com/office/powerpoint/2010/main" val="2942181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Microsoft Office PowerPoint</Application>
  <PresentationFormat>와이드스크린</PresentationFormat>
  <Paragraphs>202</Paragraphs>
  <Slides>38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38</vt:i4>
      </vt:variant>
    </vt:vector>
  </HeadingPairs>
  <TitlesOfParts>
    <vt:vector size="42" baseType="lpstr"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2023-11-23T23:57:17Z</dcterms:created>
  <dcterms:modified xsi:type="dcterms:W3CDTF">2024-06-27T04:56:39Z</dcterms:modified>
</cp:coreProperties>
</file>